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Arial Narrow"/>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D05355-9EC9-457A-A833-09B9783AE77F}">
  <a:tblStyle styleId="{0BD05355-9EC9-457A-A833-09B9783AE7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ArialNarrow-bold.fntdata"/><Relationship Id="rId10" Type="http://schemas.openxmlformats.org/officeDocument/2006/relationships/slide" Target="slides/slide4.xml"/><Relationship Id="rId32" Type="http://schemas.openxmlformats.org/officeDocument/2006/relationships/font" Target="fonts/ArialNarrow-regular.fntdata"/><Relationship Id="rId13" Type="http://schemas.openxmlformats.org/officeDocument/2006/relationships/slide" Target="slides/slide7.xml"/><Relationship Id="rId35" Type="http://schemas.openxmlformats.org/officeDocument/2006/relationships/font" Target="fonts/ArialNarrow-boldItalic.fntdata"/><Relationship Id="rId12" Type="http://schemas.openxmlformats.org/officeDocument/2006/relationships/slide" Target="slides/slide6.xml"/><Relationship Id="rId34" Type="http://schemas.openxmlformats.org/officeDocument/2006/relationships/font" Target="fonts/ArialNarrow-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ada7e7cd4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ada7e7cd4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2ada7e7cd4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9ca8e2a0e2_1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9ca8e2a0e2_1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39ca8e2a0e2_1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9ca8e2a0e2_1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9ca8e2a0e2_1_2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39ca8e2a0e2_1_2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9ca8e2a0e2_1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9ca8e2a0e2_1_3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39ca8e2a0e2_1_3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9ca8e2a0e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9ca8e2a0e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39ca8e2a0e2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9f76b062a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9f76b062ae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g39f76b062ae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9f99abac2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9f99abac27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g39f99abac27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9f99abac27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9f99abac27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g39f99abac27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94f81a38a0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94f81a38a0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g394f81a38a0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863c4ce0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863c4ce00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g3863c4ce00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94f81a38a0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94f81a38a0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g394f81a38a0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9f99abac2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9f99abac27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39f99abac27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ada7e7cd4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ada7e7cd41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g2ada7e7cd41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ada7e7cd4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ada7e7cd41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g2ada7e7cd41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9f99abac27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9f99abac27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g39f99abac27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9f99abac27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9f99abac27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39f99abac27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9f99abac27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9f99abac27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g39f99abac27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9f99abac27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9f99abac27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g39f99abac27_0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94f81a38a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94f81a38a0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394f81a38a0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9ca8e2a0e2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9ca8e2a0e2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39ca8e2a0e2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94f81a38a0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94f81a38a0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394f81a38a0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9ca8e2a0e2_1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9ca8e2a0e2_1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39ca8e2a0e2_1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9ca8e2a0e2_1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9ca8e2a0e2_1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39ca8e2a0e2_1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9ca8e2a0e2_1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9ca8e2a0e2_1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39ca8e2a0e2_1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9ca8e2a0e2_1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9ca8e2a0e2_1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39ca8e2a0e2_1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9.png"/><Relationship Id="rId4" Type="http://schemas.openxmlformats.org/officeDocument/2006/relationships/image" Target="../media/image17.png"/><Relationship Id="rId5" Type="http://schemas.openxmlformats.org/officeDocument/2006/relationships/image" Target="../media/image28.png"/><Relationship Id="rId6" Type="http://schemas.openxmlformats.org/officeDocument/2006/relationships/image" Target="../media/image22.png"/><Relationship Id="rId7"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7.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7.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7.pn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knowledgement" showMasterSp="0">
  <p:cSld name="Acknowledgemen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2"/>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pic>
        <p:nvPicPr>
          <p:cNvPr descr="A picture containing symbol, logo, graphics, emblem&#10;&#10;Description automatically generated" id="20" name="Google Shape;20;p2"/>
          <p:cNvPicPr preferRelativeResize="0"/>
          <p:nvPr/>
        </p:nvPicPr>
        <p:blipFill rotWithShape="1">
          <a:blip r:embed="rId3">
            <a:alphaModFix/>
          </a:blip>
          <a:srcRect b="0" l="0" r="0" t="0"/>
          <a:stretch/>
        </p:blipFill>
        <p:spPr>
          <a:xfrm>
            <a:off x="6689312" y="302152"/>
            <a:ext cx="1849074" cy="789518"/>
          </a:xfrm>
          <a:prstGeom prst="rect">
            <a:avLst/>
          </a:prstGeom>
          <a:noFill/>
          <a:ln>
            <a:noFill/>
          </a:ln>
        </p:spPr>
      </p:pic>
      <p:sp>
        <p:nvSpPr>
          <p:cNvPr id="21" name="Google Shape;21;p2"/>
          <p:cNvSpPr txBox="1"/>
          <p:nvPr/>
        </p:nvSpPr>
        <p:spPr>
          <a:xfrm>
            <a:off x="6905625" y="2667000"/>
            <a:ext cx="5172075" cy="10525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AU" sz="1900" u="none" cap="none" strike="noStrike">
                <a:solidFill>
                  <a:schemeClr val="dk1"/>
                </a:solidFill>
                <a:latin typeface="Arial Narrow"/>
                <a:ea typeface="Arial Narrow"/>
                <a:cs typeface="Arial Narrow"/>
                <a:sym typeface="Arial Narrow"/>
              </a:rPr>
              <a:t>MONASH UNIVERSITY </a:t>
            </a:r>
            <a:r>
              <a:rPr b="0" i="0" lang="en-AU" sz="1900" u="none" cap="none" strike="noStrike">
                <a:solidFill>
                  <a:schemeClr val="dk1"/>
                </a:solidFill>
                <a:latin typeface="Arial Narrow"/>
                <a:ea typeface="Arial Narrow"/>
                <a:cs typeface="Arial Narrow"/>
                <a:sym typeface="Arial Narrow"/>
              </a:rPr>
              <a:t>recognises that its Australian campuses are located on the unceded lands of the </a:t>
            </a:r>
            <a:br>
              <a:rPr b="0" i="0" lang="en-AU" sz="1900" u="none" cap="none" strike="noStrike">
                <a:solidFill>
                  <a:schemeClr val="dk1"/>
                </a:solidFill>
                <a:latin typeface="Arial Narrow"/>
                <a:ea typeface="Arial Narrow"/>
                <a:cs typeface="Arial Narrow"/>
                <a:sym typeface="Arial Narrow"/>
              </a:rPr>
            </a:br>
            <a:r>
              <a:rPr b="0" i="0" lang="en-AU" sz="1900" u="none" cap="none" strike="noStrike">
                <a:solidFill>
                  <a:schemeClr val="dk1"/>
                </a:solidFill>
                <a:latin typeface="Arial Narrow"/>
                <a:ea typeface="Arial Narrow"/>
                <a:cs typeface="Arial Narrow"/>
                <a:sym typeface="Arial Narrow"/>
              </a:rPr>
              <a:t>people of the Kulin nations, and pays its respects </a:t>
            </a:r>
            <a:br>
              <a:rPr b="0" i="0" lang="en-AU" sz="1900" u="none" cap="none" strike="noStrike">
                <a:solidFill>
                  <a:schemeClr val="dk1"/>
                </a:solidFill>
                <a:latin typeface="Arial Narrow"/>
                <a:ea typeface="Arial Narrow"/>
                <a:cs typeface="Arial Narrow"/>
                <a:sym typeface="Arial Narrow"/>
              </a:rPr>
            </a:br>
            <a:r>
              <a:rPr b="0" i="0" lang="en-AU" sz="1900" u="none" cap="none" strike="noStrike">
                <a:solidFill>
                  <a:schemeClr val="dk1"/>
                </a:solidFill>
                <a:latin typeface="Arial Narrow"/>
                <a:ea typeface="Arial Narrow"/>
                <a:cs typeface="Arial Narrow"/>
                <a:sym typeface="Arial Narrow"/>
              </a:rPr>
              <a:t>to their Elders, past and present.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Precinct" showMasterSp="0">
  <p:cSld name="Technology Precinct">
    <p:bg>
      <p:bgPr>
        <a:solidFill>
          <a:schemeClr val="dk1"/>
        </a:solidFill>
      </p:bgPr>
    </p:bg>
    <p:spTree>
      <p:nvGrpSpPr>
        <p:cNvPr id="205" name="Shape 205"/>
        <p:cNvGrpSpPr/>
        <p:nvPr/>
      </p:nvGrpSpPr>
      <p:grpSpPr>
        <a:xfrm>
          <a:off x="0" y="0"/>
          <a:ext cx="0" cy="0"/>
          <a:chOff x="0" y="0"/>
          <a:chExt cx="0" cy="0"/>
        </a:xfrm>
      </p:grpSpPr>
      <p:sp>
        <p:nvSpPr>
          <p:cNvPr id="206" name="Google Shape;206;p11"/>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1"/>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11"/>
          <p:cNvSpPr txBox="1"/>
          <p:nvPr>
            <p:ph idx="12" type="sldNum"/>
          </p:nvPr>
        </p:nvSpPr>
        <p:spPr>
          <a:xfrm>
            <a:off x="10985500" y="61488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pic>
        <p:nvPicPr>
          <p:cNvPr id="209" name="Google Shape;209;p11"/>
          <p:cNvPicPr preferRelativeResize="0"/>
          <p:nvPr/>
        </p:nvPicPr>
        <p:blipFill rotWithShape="1">
          <a:blip r:embed="rId2">
            <a:alphaModFix/>
          </a:blip>
          <a:srcRect b="0" l="0" r="0" t="0"/>
          <a:stretch/>
        </p:blipFill>
        <p:spPr>
          <a:xfrm>
            <a:off x="424482" y="5986479"/>
            <a:ext cx="1514738" cy="439088"/>
          </a:xfrm>
          <a:prstGeom prst="rect">
            <a:avLst/>
          </a:prstGeom>
          <a:noFill/>
          <a:ln>
            <a:noFill/>
          </a:ln>
        </p:spPr>
      </p:pic>
      <p:sp>
        <p:nvSpPr>
          <p:cNvPr id="210" name="Google Shape;210;p11"/>
          <p:cNvSpPr txBox="1"/>
          <p:nvPr/>
        </p:nvSpPr>
        <p:spPr>
          <a:xfrm>
            <a:off x="883918" y="1047148"/>
            <a:ext cx="5212082" cy="3877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AU" sz="2800" u="none" cap="none" strike="noStrike">
                <a:solidFill>
                  <a:schemeClr val="lt1"/>
                </a:solidFill>
                <a:latin typeface="Arial Narrow"/>
                <a:ea typeface="Arial Narrow"/>
                <a:cs typeface="Arial Narrow"/>
                <a:sym typeface="Arial Narrow"/>
              </a:rPr>
              <a:t>MONASH TECHNOLOGY PRECINCT</a:t>
            </a:r>
            <a:endParaRPr b="0" i="0" sz="1800" u="none" cap="none" strike="noStrike">
              <a:solidFill>
                <a:schemeClr val="lt1"/>
              </a:solidFill>
              <a:latin typeface="Arial Narrow"/>
              <a:ea typeface="Arial Narrow"/>
              <a:cs typeface="Arial Narrow"/>
              <a:sym typeface="Arial Narrow"/>
            </a:endParaRPr>
          </a:p>
        </p:txBody>
      </p:sp>
      <p:sp>
        <p:nvSpPr>
          <p:cNvPr id="211" name="Google Shape;211;p11"/>
          <p:cNvSpPr txBox="1"/>
          <p:nvPr/>
        </p:nvSpPr>
        <p:spPr>
          <a:xfrm>
            <a:off x="883918" y="1825572"/>
            <a:ext cx="4993383" cy="324088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AU" sz="1800" u="none" cap="none" strike="noStrike">
                <a:solidFill>
                  <a:schemeClr val="lt1"/>
                </a:solidFill>
                <a:latin typeface="Arial Narrow"/>
                <a:ea typeface="Arial Narrow"/>
                <a:cs typeface="Arial Narrow"/>
                <a:sym typeface="Arial Narrow"/>
              </a:rPr>
              <a:t>The Monash Technology Precinct is an epicentre </a:t>
            </a:r>
            <a:br>
              <a:rPr b="0" i="0" lang="en-AU" sz="1800" u="none" cap="none" strike="noStrike">
                <a:solidFill>
                  <a:schemeClr val="lt1"/>
                </a:solidFill>
                <a:latin typeface="Arial Narrow"/>
                <a:ea typeface="Arial Narrow"/>
                <a:cs typeface="Arial Narrow"/>
                <a:sym typeface="Arial Narrow"/>
              </a:rPr>
            </a:br>
            <a:r>
              <a:rPr b="0" i="0" lang="en-AU" sz="1800" u="none" cap="none" strike="noStrike">
                <a:solidFill>
                  <a:schemeClr val="lt1"/>
                </a:solidFill>
                <a:latin typeface="Arial Narrow"/>
                <a:ea typeface="Arial Narrow"/>
                <a:cs typeface="Arial Narrow"/>
                <a:sym typeface="Arial Narrow"/>
              </a:rPr>
              <a:t>of inspired innovation, excellence in research and discovery, and a pipeline for talent creation at scale.</a:t>
            </a:r>
            <a:endParaRPr/>
          </a:p>
          <a:p>
            <a:pPr indent="0" lvl="0" marL="0" marR="0" rtl="0" algn="l">
              <a:lnSpc>
                <a:spcPct val="90000"/>
              </a:lnSpc>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a:p>
            <a:pPr indent="0" lvl="0" marL="0" marR="0" rtl="0" algn="l">
              <a:lnSpc>
                <a:spcPct val="90000"/>
              </a:lnSpc>
              <a:spcBef>
                <a:spcPts val="0"/>
              </a:spcBef>
              <a:spcAft>
                <a:spcPts val="0"/>
              </a:spcAft>
              <a:buNone/>
            </a:pPr>
            <a:r>
              <a:rPr b="0" i="0" lang="en-AU" sz="1800" u="none" cap="none" strike="noStrike">
                <a:solidFill>
                  <a:schemeClr val="lt1"/>
                </a:solidFill>
                <a:latin typeface="Arial Narrow"/>
                <a:ea typeface="Arial Narrow"/>
                <a:cs typeface="Arial Narrow"/>
                <a:sym typeface="Arial Narrow"/>
              </a:rPr>
              <a:t>It is the heart of the largest hub for employment and innovation in Victoria, outside of the Melbourne Central Business District, and home to Australia’s most significant and unique research and technology platforms.</a:t>
            </a:r>
            <a:endParaRPr/>
          </a:p>
          <a:p>
            <a:pPr indent="0" lvl="0" marL="0" marR="0" rtl="0" algn="l">
              <a:lnSpc>
                <a:spcPct val="90000"/>
              </a:lnSpc>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a:p>
            <a:pPr indent="0" lvl="0" marL="0" marR="0" rtl="0" algn="l">
              <a:lnSpc>
                <a:spcPct val="90000"/>
              </a:lnSpc>
              <a:spcBef>
                <a:spcPts val="0"/>
              </a:spcBef>
              <a:spcAft>
                <a:spcPts val="0"/>
              </a:spcAft>
              <a:buNone/>
            </a:pPr>
            <a:r>
              <a:rPr b="0" i="0" lang="en-AU" sz="1800" u="none" cap="none" strike="noStrike">
                <a:solidFill>
                  <a:schemeClr val="lt1"/>
                </a:solidFill>
                <a:latin typeface="Arial Narrow"/>
                <a:ea typeface="Arial Narrow"/>
                <a:cs typeface="Arial Narrow"/>
                <a:sym typeface="Arial Narrow"/>
              </a:rPr>
              <a:t>It is more than a commercial hub; it’s a liveable, </a:t>
            </a:r>
            <a:br>
              <a:rPr b="0" i="0" lang="en-AU" sz="1800" u="none" cap="none" strike="noStrike">
                <a:solidFill>
                  <a:schemeClr val="lt1"/>
                </a:solidFill>
                <a:latin typeface="Arial Narrow"/>
                <a:ea typeface="Arial Narrow"/>
                <a:cs typeface="Arial Narrow"/>
                <a:sym typeface="Arial Narrow"/>
              </a:rPr>
            </a:br>
            <a:r>
              <a:rPr b="0" i="0" lang="en-AU" sz="1800" u="none" cap="none" strike="noStrike">
                <a:solidFill>
                  <a:schemeClr val="lt1"/>
                </a:solidFill>
                <a:latin typeface="Arial Narrow"/>
                <a:ea typeface="Arial Narrow"/>
                <a:cs typeface="Arial Narrow"/>
                <a:sym typeface="Arial Narrow"/>
              </a:rPr>
              <a:t>connected precinct, a place where talented innovators, state-of-the-art infrastructure, industry leaders and the </a:t>
            </a:r>
            <a:br>
              <a:rPr b="0" i="0" lang="en-AU" sz="1800" u="none" cap="none" strike="noStrike">
                <a:solidFill>
                  <a:schemeClr val="lt1"/>
                </a:solidFill>
                <a:latin typeface="Arial Narrow"/>
                <a:ea typeface="Arial Narrow"/>
                <a:cs typeface="Arial Narrow"/>
                <a:sym typeface="Arial Narrow"/>
              </a:rPr>
            </a:br>
            <a:r>
              <a:rPr b="0" i="0" lang="en-AU" sz="1800" u="none" cap="none" strike="noStrike">
                <a:solidFill>
                  <a:schemeClr val="lt1"/>
                </a:solidFill>
                <a:latin typeface="Arial Narrow"/>
                <a:ea typeface="Arial Narrow"/>
                <a:cs typeface="Arial Narrow"/>
                <a:sym typeface="Arial Narrow"/>
              </a:rPr>
              <a:t>local community converge.</a:t>
            </a:r>
            <a:endParaRPr/>
          </a:p>
        </p:txBody>
      </p:sp>
      <p:sp>
        <p:nvSpPr>
          <p:cNvPr id="212" name="Google Shape;212;p11"/>
          <p:cNvSpPr txBox="1"/>
          <p:nvPr/>
        </p:nvSpPr>
        <p:spPr>
          <a:xfrm>
            <a:off x="6510850" y="2636789"/>
            <a:ext cx="1486800" cy="115800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Narrow"/>
              <a:buNone/>
            </a:pPr>
            <a:r>
              <a:rPr b="1" i="0" lang="en-AU" sz="1600" u="none" cap="none" strike="noStrike">
                <a:solidFill>
                  <a:schemeClr val="lt1"/>
                </a:solidFill>
                <a:latin typeface="Arial Narrow"/>
                <a:ea typeface="Arial Narrow"/>
                <a:cs typeface="Arial Narrow"/>
                <a:sym typeface="Arial Narrow"/>
              </a:rPr>
              <a:t>13,000+</a:t>
            </a:r>
            <a:endParaRPr/>
          </a:p>
          <a:p>
            <a:pPr indent="0" lvl="0" marL="0" marR="0" rtl="0" algn="ctr">
              <a:lnSpc>
                <a:spcPct val="100000"/>
              </a:lnSpc>
              <a:spcBef>
                <a:spcPts val="0"/>
              </a:spcBef>
              <a:spcAft>
                <a:spcPts val="0"/>
              </a:spcAft>
              <a:buClr>
                <a:schemeClr val="lt1"/>
              </a:buClr>
              <a:buSzPts val="1600"/>
              <a:buFont typeface="Arial Narrow"/>
              <a:buNone/>
            </a:pPr>
            <a:r>
              <a:rPr b="1" i="0" lang="en-AU" sz="1600" u="none" cap="none" strike="noStrike">
                <a:solidFill>
                  <a:schemeClr val="lt1"/>
                </a:solidFill>
                <a:latin typeface="Arial Narrow"/>
                <a:ea typeface="Arial Narrow"/>
                <a:cs typeface="Arial Narrow"/>
                <a:sym typeface="Arial Narrow"/>
              </a:rPr>
              <a:t>BUSINESSES</a:t>
            </a:r>
            <a:endParaRPr/>
          </a:p>
          <a:p>
            <a:pPr indent="0" lvl="0" marL="0" marR="0" rtl="0" algn="ctr">
              <a:lnSpc>
                <a:spcPct val="85000"/>
              </a:lnSpc>
              <a:spcBef>
                <a:spcPts val="300"/>
              </a:spcBef>
              <a:spcAft>
                <a:spcPts val="0"/>
              </a:spcAft>
              <a:buClr>
                <a:schemeClr val="lt1"/>
              </a:buClr>
              <a:buSzPts val="900"/>
              <a:buFont typeface="Arial Narrow"/>
              <a:buNone/>
            </a:pPr>
            <a:r>
              <a:rPr b="1" i="0" lang="en-AU" sz="900" u="none" cap="none" strike="noStrike">
                <a:solidFill>
                  <a:schemeClr val="lt1"/>
                </a:solidFill>
                <a:latin typeface="Arial Narrow"/>
                <a:ea typeface="Arial Narrow"/>
                <a:cs typeface="Arial Narrow"/>
                <a:sym typeface="Arial Narrow"/>
              </a:rPr>
              <a:t>WHO LEVERAGE</a:t>
            </a:r>
            <a:endParaRPr/>
          </a:p>
          <a:p>
            <a:pPr indent="0" lvl="0" marL="0" marR="0" rtl="0" algn="ctr">
              <a:lnSpc>
                <a:spcPct val="85000"/>
              </a:lnSpc>
              <a:spcBef>
                <a:spcPts val="300"/>
              </a:spcBef>
              <a:spcAft>
                <a:spcPts val="0"/>
              </a:spcAft>
              <a:buClr>
                <a:schemeClr val="lt1"/>
              </a:buClr>
              <a:buSzPts val="900"/>
              <a:buFont typeface="Arial Narrow"/>
              <a:buNone/>
            </a:pPr>
            <a:r>
              <a:rPr b="1" i="0" lang="en-AU" sz="900" u="none" cap="none" strike="noStrike">
                <a:solidFill>
                  <a:schemeClr val="lt1"/>
                </a:solidFill>
                <a:latin typeface="Arial Narrow"/>
                <a:ea typeface="Arial Narrow"/>
                <a:cs typeface="Arial Narrow"/>
                <a:sym typeface="Arial Narrow"/>
              </a:rPr>
              <a:t>INNOVATION, PARTNERSHIPS AND WORLD-CLASS EDUCATIONAL FACILITIES</a:t>
            </a:r>
            <a:endParaRPr b="1" i="0" sz="900" u="none" cap="none" strike="noStrike">
              <a:solidFill>
                <a:schemeClr val="lt1"/>
              </a:solidFill>
              <a:latin typeface="Arial Narrow"/>
              <a:ea typeface="Arial Narrow"/>
              <a:cs typeface="Arial Narrow"/>
              <a:sym typeface="Arial Narrow"/>
            </a:endParaRPr>
          </a:p>
        </p:txBody>
      </p:sp>
      <p:pic>
        <p:nvPicPr>
          <p:cNvPr id="213" name="Google Shape;213;p11"/>
          <p:cNvPicPr preferRelativeResize="0"/>
          <p:nvPr/>
        </p:nvPicPr>
        <p:blipFill rotWithShape="1">
          <a:blip r:embed="rId3">
            <a:alphaModFix/>
          </a:blip>
          <a:srcRect b="0" l="0" r="0" t="0"/>
          <a:stretch/>
        </p:blipFill>
        <p:spPr>
          <a:xfrm>
            <a:off x="6848570" y="1777059"/>
            <a:ext cx="811360" cy="811360"/>
          </a:xfrm>
          <a:prstGeom prst="rect">
            <a:avLst/>
          </a:prstGeom>
          <a:noFill/>
          <a:ln>
            <a:noFill/>
          </a:ln>
        </p:spPr>
      </p:pic>
      <p:pic>
        <p:nvPicPr>
          <p:cNvPr id="214" name="Google Shape;214;p11"/>
          <p:cNvPicPr preferRelativeResize="0"/>
          <p:nvPr/>
        </p:nvPicPr>
        <p:blipFill rotWithShape="1">
          <a:blip r:embed="rId4">
            <a:alphaModFix/>
          </a:blip>
          <a:srcRect b="0" l="0" r="0" t="0"/>
          <a:stretch/>
        </p:blipFill>
        <p:spPr>
          <a:xfrm>
            <a:off x="6848570" y="3877200"/>
            <a:ext cx="811360" cy="811360"/>
          </a:xfrm>
          <a:prstGeom prst="rect">
            <a:avLst/>
          </a:prstGeom>
          <a:noFill/>
          <a:ln>
            <a:noFill/>
          </a:ln>
        </p:spPr>
      </p:pic>
      <p:sp>
        <p:nvSpPr>
          <p:cNvPr id="215" name="Google Shape;215;p11"/>
          <p:cNvSpPr txBox="1"/>
          <p:nvPr/>
        </p:nvSpPr>
        <p:spPr>
          <a:xfrm>
            <a:off x="6510850" y="4708800"/>
            <a:ext cx="1486800"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Narrow"/>
              <a:buNone/>
            </a:pPr>
            <a:r>
              <a:rPr b="1" i="0" lang="en-AU" sz="1600" u="none" cap="none" strike="noStrike">
                <a:solidFill>
                  <a:schemeClr val="lt1"/>
                </a:solidFill>
                <a:latin typeface="Arial Narrow"/>
                <a:ea typeface="Arial Narrow"/>
                <a:cs typeface="Arial Narrow"/>
                <a:sym typeface="Arial Narrow"/>
              </a:rPr>
              <a:t>5000+ PHD</a:t>
            </a:r>
            <a:br>
              <a:rPr b="1" i="0" lang="en-AU" sz="1600" u="none" cap="none" strike="noStrike">
                <a:solidFill>
                  <a:schemeClr val="lt1"/>
                </a:solidFill>
                <a:latin typeface="Arial Narrow"/>
                <a:ea typeface="Arial Narrow"/>
                <a:cs typeface="Arial Narrow"/>
                <a:sym typeface="Arial Narrow"/>
              </a:rPr>
            </a:br>
            <a:r>
              <a:rPr b="1" i="0" lang="en-AU" sz="1600" u="none" cap="none" strike="noStrike">
                <a:solidFill>
                  <a:schemeClr val="lt1"/>
                </a:solidFill>
                <a:latin typeface="Arial Narrow"/>
                <a:ea typeface="Arial Narrow"/>
                <a:cs typeface="Arial Narrow"/>
                <a:sym typeface="Arial Narrow"/>
              </a:rPr>
              <a:t>STUDENTS</a:t>
            </a:r>
            <a:endParaRPr/>
          </a:p>
        </p:txBody>
      </p:sp>
      <p:pic>
        <p:nvPicPr>
          <p:cNvPr id="216" name="Google Shape;216;p11"/>
          <p:cNvPicPr preferRelativeResize="0"/>
          <p:nvPr/>
        </p:nvPicPr>
        <p:blipFill rotWithShape="1">
          <a:blip r:embed="rId5">
            <a:alphaModFix/>
          </a:blip>
          <a:srcRect b="0" l="0" r="0" t="0"/>
          <a:stretch/>
        </p:blipFill>
        <p:spPr>
          <a:xfrm>
            <a:off x="8428916" y="1777059"/>
            <a:ext cx="811360" cy="811360"/>
          </a:xfrm>
          <a:prstGeom prst="rect">
            <a:avLst/>
          </a:prstGeom>
          <a:noFill/>
          <a:ln>
            <a:noFill/>
          </a:ln>
        </p:spPr>
      </p:pic>
      <p:pic>
        <p:nvPicPr>
          <p:cNvPr id="217" name="Google Shape;217;p11"/>
          <p:cNvPicPr preferRelativeResize="0"/>
          <p:nvPr/>
        </p:nvPicPr>
        <p:blipFill rotWithShape="1">
          <a:blip r:embed="rId5">
            <a:alphaModFix/>
          </a:blip>
          <a:srcRect b="0" l="0" r="0" t="0"/>
          <a:stretch/>
        </p:blipFill>
        <p:spPr>
          <a:xfrm>
            <a:off x="8428916" y="3877200"/>
            <a:ext cx="811360" cy="811360"/>
          </a:xfrm>
          <a:prstGeom prst="rect">
            <a:avLst/>
          </a:prstGeom>
          <a:noFill/>
          <a:ln>
            <a:noFill/>
          </a:ln>
        </p:spPr>
      </p:pic>
      <p:sp>
        <p:nvSpPr>
          <p:cNvPr id="218" name="Google Shape;218;p11"/>
          <p:cNvSpPr txBox="1"/>
          <p:nvPr/>
        </p:nvSpPr>
        <p:spPr>
          <a:xfrm>
            <a:off x="8091196" y="2636789"/>
            <a:ext cx="1486800" cy="111953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Narrow"/>
              <a:buNone/>
            </a:pPr>
            <a:r>
              <a:rPr b="1" i="0" lang="en-AU" sz="1600" u="none" cap="none" strike="noStrike">
                <a:solidFill>
                  <a:schemeClr val="lt1"/>
                </a:solidFill>
                <a:latin typeface="Arial Narrow"/>
                <a:ea typeface="Arial Narrow"/>
                <a:cs typeface="Arial Narrow"/>
                <a:sym typeface="Arial Narrow"/>
              </a:rPr>
              <a:t>$9.4</a:t>
            </a:r>
            <a:br>
              <a:rPr b="1" i="0" lang="en-AU" sz="1600" u="none" cap="none" strike="noStrike">
                <a:solidFill>
                  <a:schemeClr val="lt1"/>
                </a:solidFill>
                <a:latin typeface="Arial Narrow"/>
                <a:ea typeface="Arial Narrow"/>
                <a:cs typeface="Arial Narrow"/>
                <a:sym typeface="Arial Narrow"/>
              </a:rPr>
            </a:br>
            <a:r>
              <a:rPr b="1" i="0" lang="en-AU" sz="1600" u="none" cap="none" strike="noStrike">
                <a:solidFill>
                  <a:schemeClr val="lt1"/>
                </a:solidFill>
                <a:latin typeface="Arial Narrow"/>
                <a:ea typeface="Arial Narrow"/>
                <a:cs typeface="Arial Narrow"/>
                <a:sym typeface="Arial Narrow"/>
              </a:rPr>
              <a:t>BILLION</a:t>
            </a:r>
            <a:endParaRPr/>
          </a:p>
          <a:p>
            <a:pPr indent="0" lvl="0" marL="0" marR="0" rtl="0" algn="ctr">
              <a:lnSpc>
                <a:spcPct val="85000"/>
              </a:lnSpc>
              <a:spcBef>
                <a:spcPts val="300"/>
              </a:spcBef>
              <a:spcAft>
                <a:spcPts val="0"/>
              </a:spcAft>
              <a:buClr>
                <a:schemeClr val="lt1"/>
              </a:buClr>
              <a:buSzPts val="900"/>
              <a:buFont typeface="Arial Narrow"/>
              <a:buNone/>
            </a:pPr>
            <a:r>
              <a:rPr b="1" i="0" lang="en-AU" sz="900" u="none" cap="none" strike="noStrike">
                <a:solidFill>
                  <a:schemeClr val="lt1"/>
                </a:solidFill>
                <a:latin typeface="Arial Narrow"/>
                <a:ea typeface="Arial Narrow"/>
                <a:cs typeface="Arial Narrow"/>
                <a:sym typeface="Arial Narrow"/>
              </a:rPr>
              <a:t>INJECTED INTO THE </a:t>
            </a:r>
            <a:br>
              <a:rPr b="1" i="0" lang="en-AU" sz="900" u="none" cap="none" strike="noStrike">
                <a:solidFill>
                  <a:schemeClr val="lt1"/>
                </a:solidFill>
                <a:latin typeface="Arial Narrow"/>
                <a:ea typeface="Arial Narrow"/>
                <a:cs typeface="Arial Narrow"/>
                <a:sym typeface="Arial Narrow"/>
              </a:rPr>
            </a:br>
            <a:r>
              <a:rPr b="1" i="0" lang="en-AU" sz="900" u="none" cap="none" strike="noStrike">
                <a:solidFill>
                  <a:schemeClr val="lt1"/>
                </a:solidFill>
                <a:latin typeface="Arial Narrow"/>
                <a:ea typeface="Arial Narrow"/>
                <a:cs typeface="Arial Narrow"/>
                <a:sym typeface="Arial Narrow"/>
              </a:rPr>
              <a:t>VICTORIAN ECONOMY </a:t>
            </a:r>
            <a:br>
              <a:rPr b="1" i="0" lang="en-AU" sz="900" u="none" cap="none" strike="noStrike">
                <a:solidFill>
                  <a:schemeClr val="lt1"/>
                </a:solidFill>
                <a:latin typeface="Arial Narrow"/>
                <a:ea typeface="Arial Narrow"/>
                <a:cs typeface="Arial Narrow"/>
                <a:sym typeface="Arial Narrow"/>
              </a:rPr>
            </a:br>
            <a:r>
              <a:rPr b="1" i="0" lang="en-AU" sz="900" u="none" cap="none" strike="noStrike">
                <a:solidFill>
                  <a:schemeClr val="lt1"/>
                </a:solidFill>
                <a:latin typeface="Arial Narrow"/>
                <a:ea typeface="Arial Narrow"/>
                <a:cs typeface="Arial Narrow"/>
                <a:sym typeface="Arial Narrow"/>
              </a:rPr>
              <a:t>EACH YEAR, CREATING SIGNIFICANT NATIONAL </a:t>
            </a:r>
            <a:br>
              <a:rPr b="1" i="0" lang="en-AU" sz="900" u="none" cap="none" strike="noStrike">
                <a:solidFill>
                  <a:schemeClr val="lt1"/>
                </a:solidFill>
                <a:latin typeface="Arial Narrow"/>
                <a:ea typeface="Arial Narrow"/>
                <a:cs typeface="Arial Narrow"/>
                <a:sym typeface="Arial Narrow"/>
              </a:rPr>
            </a:br>
            <a:r>
              <a:rPr b="1" i="0" lang="en-AU" sz="900" u="none" cap="none" strike="noStrike">
                <a:solidFill>
                  <a:schemeClr val="lt1"/>
                </a:solidFill>
                <a:latin typeface="Arial Narrow"/>
                <a:ea typeface="Arial Narrow"/>
                <a:cs typeface="Arial Narrow"/>
                <a:sym typeface="Arial Narrow"/>
              </a:rPr>
              <a:t>AND GLOBAL IMPACT</a:t>
            </a:r>
            <a:endParaRPr b="1" i="0" sz="900" u="none" cap="none" strike="noStrike">
              <a:solidFill>
                <a:schemeClr val="lt1"/>
              </a:solidFill>
              <a:latin typeface="Arial Narrow"/>
              <a:ea typeface="Arial Narrow"/>
              <a:cs typeface="Arial Narrow"/>
              <a:sym typeface="Arial Narrow"/>
            </a:endParaRPr>
          </a:p>
        </p:txBody>
      </p:sp>
      <p:sp>
        <p:nvSpPr>
          <p:cNvPr id="219" name="Google Shape;219;p11"/>
          <p:cNvSpPr txBox="1"/>
          <p:nvPr/>
        </p:nvSpPr>
        <p:spPr>
          <a:xfrm>
            <a:off x="8091196" y="4708800"/>
            <a:ext cx="1486800" cy="52014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Narrow"/>
              <a:buNone/>
            </a:pPr>
            <a:r>
              <a:rPr b="1" i="0" lang="en-AU" sz="1600" u="none" cap="none" strike="noStrike">
                <a:solidFill>
                  <a:schemeClr val="lt1"/>
                </a:solidFill>
                <a:latin typeface="Arial Narrow"/>
                <a:ea typeface="Arial Narrow"/>
                <a:cs typeface="Arial Narrow"/>
                <a:sym typeface="Arial Narrow"/>
              </a:rPr>
              <a:t>$250 MILLION</a:t>
            </a:r>
            <a:endParaRPr/>
          </a:p>
          <a:p>
            <a:pPr indent="0" lvl="0" marL="0" marR="0" rtl="0" algn="ctr">
              <a:lnSpc>
                <a:spcPct val="85000"/>
              </a:lnSpc>
              <a:spcBef>
                <a:spcPts val="300"/>
              </a:spcBef>
              <a:spcAft>
                <a:spcPts val="0"/>
              </a:spcAft>
              <a:buClr>
                <a:schemeClr val="lt1"/>
              </a:buClr>
              <a:buSzPts val="900"/>
              <a:buFont typeface="Arial Narrow"/>
              <a:buNone/>
            </a:pPr>
            <a:r>
              <a:rPr b="1" i="0" lang="en-AU" sz="900" u="none" cap="none" strike="noStrike">
                <a:solidFill>
                  <a:schemeClr val="lt1"/>
                </a:solidFill>
                <a:latin typeface="Arial Narrow"/>
                <a:ea typeface="Arial Narrow"/>
                <a:cs typeface="Arial Narrow"/>
                <a:sym typeface="Arial Narrow"/>
              </a:rPr>
              <a:t>CAPITAL EXPENDITURE</a:t>
            </a:r>
            <a:br>
              <a:rPr b="1" i="0" lang="en-AU" sz="900" u="none" cap="none" strike="noStrike">
                <a:solidFill>
                  <a:schemeClr val="lt1"/>
                </a:solidFill>
                <a:latin typeface="Arial Narrow"/>
                <a:ea typeface="Arial Narrow"/>
                <a:cs typeface="Arial Narrow"/>
                <a:sym typeface="Arial Narrow"/>
              </a:rPr>
            </a:br>
            <a:r>
              <a:rPr b="1" i="0" lang="en-AU" sz="900" u="none" cap="none" strike="noStrike">
                <a:solidFill>
                  <a:schemeClr val="lt1"/>
                </a:solidFill>
                <a:latin typeface="Arial Narrow"/>
                <a:ea typeface="Arial Narrow"/>
                <a:cs typeface="Arial Narrow"/>
                <a:sym typeface="Arial Narrow"/>
              </a:rPr>
              <a:t>PER YEAR</a:t>
            </a:r>
            <a:endParaRPr b="1" i="0" sz="900" u="none" cap="none" strike="noStrike">
              <a:solidFill>
                <a:schemeClr val="lt1"/>
              </a:solidFill>
              <a:latin typeface="Arial Narrow"/>
              <a:ea typeface="Arial Narrow"/>
              <a:cs typeface="Arial Narrow"/>
              <a:sym typeface="Arial Narrow"/>
            </a:endParaRPr>
          </a:p>
        </p:txBody>
      </p:sp>
      <p:pic>
        <p:nvPicPr>
          <p:cNvPr id="220" name="Google Shape;220;p11"/>
          <p:cNvPicPr preferRelativeResize="0"/>
          <p:nvPr/>
        </p:nvPicPr>
        <p:blipFill rotWithShape="1">
          <a:blip r:embed="rId6">
            <a:alphaModFix/>
          </a:blip>
          <a:srcRect b="0" l="0" r="0" t="0"/>
          <a:stretch/>
        </p:blipFill>
        <p:spPr>
          <a:xfrm>
            <a:off x="10009262" y="1776040"/>
            <a:ext cx="811360" cy="811360"/>
          </a:xfrm>
          <a:prstGeom prst="rect">
            <a:avLst/>
          </a:prstGeom>
          <a:noFill/>
          <a:ln>
            <a:noFill/>
          </a:ln>
        </p:spPr>
      </p:pic>
      <p:pic>
        <p:nvPicPr>
          <p:cNvPr id="221" name="Google Shape;221;p11"/>
          <p:cNvPicPr preferRelativeResize="0"/>
          <p:nvPr/>
        </p:nvPicPr>
        <p:blipFill rotWithShape="1">
          <a:blip r:embed="rId7">
            <a:alphaModFix/>
          </a:blip>
          <a:srcRect b="0" l="0" r="0" t="0"/>
          <a:stretch/>
        </p:blipFill>
        <p:spPr>
          <a:xfrm>
            <a:off x="10009262" y="3877200"/>
            <a:ext cx="811360" cy="811360"/>
          </a:xfrm>
          <a:prstGeom prst="rect">
            <a:avLst/>
          </a:prstGeom>
          <a:noFill/>
          <a:ln>
            <a:noFill/>
          </a:ln>
        </p:spPr>
      </p:pic>
      <p:sp>
        <p:nvSpPr>
          <p:cNvPr id="222" name="Google Shape;222;p11"/>
          <p:cNvSpPr txBox="1"/>
          <p:nvPr/>
        </p:nvSpPr>
        <p:spPr>
          <a:xfrm>
            <a:off x="9671542" y="2636789"/>
            <a:ext cx="1486800" cy="8840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Narrow"/>
              <a:buNone/>
            </a:pPr>
            <a:r>
              <a:rPr b="1" i="0" lang="en-AU" sz="1600" u="none" cap="none" strike="noStrike">
                <a:solidFill>
                  <a:schemeClr val="lt1"/>
                </a:solidFill>
                <a:latin typeface="Arial Narrow"/>
                <a:ea typeface="Arial Narrow"/>
                <a:cs typeface="Arial Narrow"/>
                <a:sym typeface="Arial Narrow"/>
              </a:rPr>
              <a:t>95,000 </a:t>
            </a:r>
            <a:br>
              <a:rPr b="1" i="0" lang="en-AU" sz="1600" u="none" cap="none" strike="noStrike">
                <a:solidFill>
                  <a:schemeClr val="lt1"/>
                </a:solidFill>
                <a:latin typeface="Arial Narrow"/>
                <a:ea typeface="Arial Narrow"/>
                <a:cs typeface="Arial Narrow"/>
                <a:sym typeface="Arial Narrow"/>
              </a:rPr>
            </a:br>
            <a:r>
              <a:rPr b="1" i="0" lang="en-AU" sz="1600" u="none" cap="none" strike="noStrike">
                <a:solidFill>
                  <a:schemeClr val="lt1"/>
                </a:solidFill>
                <a:latin typeface="Arial Narrow"/>
                <a:ea typeface="Arial Narrow"/>
                <a:cs typeface="Arial Narrow"/>
                <a:sym typeface="Arial Narrow"/>
              </a:rPr>
              <a:t>JOBS</a:t>
            </a:r>
            <a:endParaRPr/>
          </a:p>
          <a:p>
            <a:pPr indent="0" lvl="0" marL="0" marR="0" rtl="0" algn="ctr">
              <a:lnSpc>
                <a:spcPct val="85000"/>
              </a:lnSpc>
              <a:spcBef>
                <a:spcPts val="300"/>
              </a:spcBef>
              <a:spcAft>
                <a:spcPts val="0"/>
              </a:spcAft>
              <a:buClr>
                <a:schemeClr val="lt1"/>
              </a:buClr>
              <a:buSzPts val="900"/>
              <a:buFont typeface="Arial Narrow"/>
              <a:buNone/>
            </a:pPr>
            <a:r>
              <a:rPr b="1" i="0" lang="en-AU" sz="900" u="none" cap="none" strike="noStrike">
                <a:solidFill>
                  <a:schemeClr val="lt1"/>
                </a:solidFill>
                <a:latin typeface="Arial Narrow"/>
                <a:ea typeface="Arial Narrow"/>
                <a:cs typeface="Arial Narrow"/>
                <a:sym typeface="Arial Narrow"/>
              </a:rPr>
              <a:t>SUPPORTING THE NATIONAL ECONOMY AND VICTORIA’S INNOVATION ECOSYSTEM</a:t>
            </a:r>
            <a:endParaRPr b="1" i="0" sz="900" u="none" cap="none" strike="noStrike">
              <a:solidFill>
                <a:schemeClr val="lt1"/>
              </a:solidFill>
              <a:latin typeface="Arial Narrow"/>
              <a:ea typeface="Arial Narrow"/>
              <a:cs typeface="Arial Narrow"/>
              <a:sym typeface="Arial Narrow"/>
            </a:endParaRPr>
          </a:p>
        </p:txBody>
      </p:sp>
      <p:sp>
        <p:nvSpPr>
          <p:cNvPr id="223" name="Google Shape;223;p11"/>
          <p:cNvSpPr txBox="1"/>
          <p:nvPr/>
        </p:nvSpPr>
        <p:spPr>
          <a:xfrm>
            <a:off x="9671542" y="4708800"/>
            <a:ext cx="1486800" cy="52014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Narrow"/>
              <a:buNone/>
            </a:pPr>
            <a:r>
              <a:rPr b="1" i="0" lang="en-AU" sz="1600" u="none" cap="none" strike="noStrike">
                <a:solidFill>
                  <a:schemeClr val="lt1"/>
                </a:solidFill>
                <a:latin typeface="Arial Narrow"/>
                <a:ea typeface="Arial Narrow"/>
                <a:cs typeface="Arial Narrow"/>
                <a:sym typeface="Arial Narrow"/>
              </a:rPr>
              <a:t>40+</a:t>
            </a:r>
            <a:endParaRPr/>
          </a:p>
          <a:p>
            <a:pPr indent="0" lvl="0" marL="0" marR="0" rtl="0" algn="ctr">
              <a:lnSpc>
                <a:spcPct val="85000"/>
              </a:lnSpc>
              <a:spcBef>
                <a:spcPts val="300"/>
              </a:spcBef>
              <a:spcAft>
                <a:spcPts val="0"/>
              </a:spcAft>
              <a:buClr>
                <a:schemeClr val="lt1"/>
              </a:buClr>
              <a:buSzPts val="900"/>
              <a:buFont typeface="Arial Narrow"/>
              <a:buNone/>
            </a:pPr>
            <a:r>
              <a:rPr b="1" i="0" lang="en-AU" sz="900" u="none" cap="none" strike="noStrike">
                <a:solidFill>
                  <a:schemeClr val="lt1"/>
                </a:solidFill>
                <a:latin typeface="Arial Narrow"/>
                <a:ea typeface="Arial Narrow"/>
                <a:cs typeface="Arial Narrow"/>
                <a:sym typeface="Arial Narrow"/>
              </a:rPr>
              <a:t>MONASH TECHNOLOGY RESEARCH PLATFORMS</a:t>
            </a:r>
            <a:endParaRPr b="1" i="0" sz="900" u="none" cap="none" strike="noStrike">
              <a:solidFill>
                <a:schemeClr val="lt1"/>
              </a:solidFill>
              <a:latin typeface="Arial Narrow"/>
              <a:ea typeface="Arial Narrow"/>
              <a:cs typeface="Arial Narrow"/>
              <a:sym typeface="Arial Narrow"/>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Precinct map" showMasterSp="0">
  <p:cSld name="Technology Precinct map">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12"/>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12"/>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12"/>
          <p:cNvSpPr txBox="1"/>
          <p:nvPr>
            <p:ph idx="12" type="sldNum"/>
          </p:nvPr>
        </p:nvSpPr>
        <p:spPr>
          <a:xfrm>
            <a:off x="10985500" y="61488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228" name="Google Shape;228;p12"/>
          <p:cNvSpPr txBox="1"/>
          <p:nvPr/>
        </p:nvSpPr>
        <p:spPr>
          <a:xfrm>
            <a:off x="9432566" y="4252224"/>
            <a:ext cx="1961715" cy="1833579"/>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chemeClr val="lt1"/>
              </a:buClr>
              <a:buSzPts val="850"/>
              <a:buFont typeface="Arial Narrow"/>
              <a:buNone/>
            </a:pPr>
            <a:r>
              <a:rPr b="0" i="0" lang="en-AU" sz="850" u="none" cap="none" strike="noStrike">
                <a:solidFill>
                  <a:schemeClr val="lt1"/>
                </a:solidFill>
                <a:latin typeface="Arial Narrow"/>
                <a:ea typeface="Arial Narrow"/>
                <a:cs typeface="Arial Narrow"/>
                <a:sym typeface="Arial Narrow"/>
              </a:rPr>
              <a:t>The Precinct is the epicentre of the largest employment and innovation cluster outside  Melbourne's Central Business District with</a:t>
            </a:r>
            <a:endParaRPr/>
          </a:p>
          <a:p>
            <a:pPr indent="0" lvl="0" marL="0" marR="0" rtl="0" algn="l">
              <a:lnSpc>
                <a:spcPct val="100000"/>
              </a:lnSpc>
              <a:spcBef>
                <a:spcPts val="300"/>
              </a:spcBef>
              <a:spcAft>
                <a:spcPts val="0"/>
              </a:spcAft>
              <a:buClr>
                <a:schemeClr val="accent1"/>
              </a:buClr>
              <a:buSzPts val="2400"/>
              <a:buFont typeface="Arial Narrow"/>
              <a:buNone/>
            </a:pPr>
            <a:r>
              <a:rPr b="1" i="0" lang="en-AU" sz="2400" u="none" cap="none" strike="noStrike">
                <a:solidFill>
                  <a:schemeClr val="accent1"/>
                </a:solidFill>
                <a:latin typeface="Arial Narrow"/>
                <a:ea typeface="Arial Narrow"/>
                <a:cs typeface="Arial Narrow"/>
                <a:sym typeface="Arial Narrow"/>
              </a:rPr>
              <a:t>13,000</a:t>
            </a:r>
            <a:r>
              <a:rPr b="0" i="0" lang="en-AU" sz="1000" u="none" cap="none" strike="noStrike">
                <a:solidFill>
                  <a:schemeClr val="lt1"/>
                </a:solidFill>
                <a:latin typeface="Arial Narrow"/>
                <a:ea typeface="Arial Narrow"/>
                <a:cs typeface="Arial Narrow"/>
                <a:sym typeface="Arial Narrow"/>
              </a:rPr>
              <a:t>businesses </a:t>
            </a:r>
            <a:endParaRPr b="0" i="0" sz="900" u="none" cap="none" strike="noStrike">
              <a:solidFill>
                <a:schemeClr val="lt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lt1"/>
              </a:buClr>
              <a:buSzPts val="1000"/>
              <a:buFont typeface="Arial Narrow"/>
              <a:buNone/>
            </a:pPr>
            <a:r>
              <a:rPr b="0" i="0" lang="en-AU" sz="1000" u="none" cap="none" strike="noStrike">
                <a:solidFill>
                  <a:schemeClr val="lt1"/>
                </a:solidFill>
                <a:latin typeface="Arial Narrow"/>
                <a:ea typeface="Arial Narrow"/>
                <a:cs typeface="Arial Narrow"/>
                <a:sym typeface="Arial Narrow"/>
              </a:rPr>
              <a:t>over </a:t>
            </a:r>
            <a:r>
              <a:rPr b="1" i="0" lang="en-AU" sz="2400" u="none" cap="none" strike="noStrike">
                <a:solidFill>
                  <a:schemeClr val="accent1"/>
                </a:solidFill>
                <a:latin typeface="Arial Narrow"/>
                <a:ea typeface="Arial Narrow"/>
                <a:cs typeface="Arial Narrow"/>
                <a:sym typeface="Arial Narrow"/>
              </a:rPr>
              <a:t>90,000</a:t>
            </a:r>
            <a:r>
              <a:rPr b="0" i="0" lang="en-AU" sz="850" u="none" cap="none" strike="noStrike">
                <a:solidFill>
                  <a:schemeClr val="lt1"/>
                </a:solidFill>
                <a:latin typeface="Arial Narrow"/>
                <a:ea typeface="Arial Narrow"/>
                <a:cs typeface="Arial Narrow"/>
                <a:sym typeface="Arial Narrow"/>
              </a:rPr>
              <a:t> </a:t>
            </a:r>
            <a:r>
              <a:rPr b="0" i="0" lang="en-AU" sz="1000" u="none" cap="none" strike="noStrike">
                <a:solidFill>
                  <a:schemeClr val="lt1"/>
                </a:solidFill>
                <a:latin typeface="Arial Narrow"/>
                <a:ea typeface="Arial Narrow"/>
                <a:cs typeface="Arial Narrow"/>
                <a:sym typeface="Arial Narrow"/>
              </a:rPr>
              <a:t>jobs</a:t>
            </a:r>
            <a:r>
              <a:rPr b="0" i="0" lang="en-AU" sz="850" u="none" cap="none" strike="noStrike">
                <a:solidFill>
                  <a:schemeClr val="lt1"/>
                </a:solidFill>
                <a:latin typeface="Arial Narrow"/>
                <a:ea typeface="Arial Narrow"/>
                <a:cs typeface="Arial Narrow"/>
                <a:sym typeface="Arial Narrow"/>
              </a:rPr>
              <a:t>.</a:t>
            </a:r>
            <a:endParaRPr/>
          </a:p>
          <a:p>
            <a:pPr indent="0" lvl="0" marL="0" marR="0" rtl="0" algn="l">
              <a:lnSpc>
                <a:spcPct val="100000"/>
              </a:lnSpc>
              <a:spcBef>
                <a:spcPts val="400"/>
              </a:spcBef>
              <a:spcAft>
                <a:spcPts val="0"/>
              </a:spcAft>
              <a:buClr>
                <a:schemeClr val="lt1"/>
              </a:buClr>
              <a:buSzPts val="1000"/>
              <a:buFont typeface="Arial Narrow"/>
              <a:buNone/>
            </a:pPr>
            <a:r>
              <a:rPr b="0" i="0" lang="en-AU" sz="1000" u="none" cap="none" strike="noStrike">
                <a:solidFill>
                  <a:schemeClr val="lt1"/>
                </a:solidFill>
                <a:latin typeface="Arial Narrow"/>
                <a:ea typeface="Arial Narrow"/>
                <a:cs typeface="Arial Narrow"/>
                <a:sym typeface="Arial Narrow"/>
              </a:rPr>
              <a:t>The cluster contributes over</a:t>
            </a:r>
            <a:endParaRPr/>
          </a:p>
          <a:p>
            <a:pPr indent="0" lvl="0" marL="0" marR="0" rtl="0" algn="l">
              <a:lnSpc>
                <a:spcPct val="80000"/>
              </a:lnSpc>
              <a:spcBef>
                <a:spcPts val="0"/>
              </a:spcBef>
              <a:spcAft>
                <a:spcPts val="0"/>
              </a:spcAft>
              <a:buClr>
                <a:schemeClr val="accent1"/>
              </a:buClr>
              <a:buSzPts val="2200"/>
              <a:buFont typeface="Arial Narrow"/>
              <a:buNone/>
            </a:pPr>
            <a:r>
              <a:rPr b="1" i="0" lang="en-AU" sz="2200" u="none" cap="none" strike="noStrike">
                <a:solidFill>
                  <a:schemeClr val="accent1"/>
                </a:solidFill>
                <a:latin typeface="Arial Narrow"/>
                <a:ea typeface="Arial Narrow"/>
                <a:cs typeface="Arial Narrow"/>
                <a:sym typeface="Arial Narrow"/>
              </a:rPr>
              <a:t>AUD$9.5 billion</a:t>
            </a:r>
            <a:endParaRPr/>
          </a:p>
          <a:p>
            <a:pPr indent="0" lvl="0" marL="0" marR="0" rtl="0" algn="l">
              <a:lnSpc>
                <a:spcPct val="80000"/>
              </a:lnSpc>
              <a:spcBef>
                <a:spcPts val="0"/>
              </a:spcBef>
              <a:spcAft>
                <a:spcPts val="0"/>
              </a:spcAft>
              <a:buClr>
                <a:schemeClr val="lt1"/>
              </a:buClr>
              <a:buSzPts val="1000"/>
              <a:buFont typeface="Arial Narrow"/>
              <a:buNone/>
            </a:pPr>
            <a:r>
              <a:rPr b="0" i="0" lang="en-AU" sz="1000" u="none" cap="none" strike="noStrike">
                <a:solidFill>
                  <a:schemeClr val="lt1"/>
                </a:solidFill>
                <a:latin typeface="Arial Narrow"/>
                <a:ea typeface="Arial Narrow"/>
                <a:cs typeface="Arial Narrow"/>
                <a:sym typeface="Arial Narrow"/>
              </a:rPr>
              <a:t>to the economy each year (pre-pandemic). </a:t>
            </a:r>
            <a:endParaRPr b="0" i="0" sz="1000" u="none" cap="none" strike="noStrike">
              <a:solidFill>
                <a:schemeClr val="lt1"/>
              </a:solidFill>
              <a:latin typeface="Arial Narrow"/>
              <a:ea typeface="Arial Narrow"/>
              <a:cs typeface="Arial Narrow"/>
              <a:sym typeface="Arial Narrow"/>
            </a:endParaRPr>
          </a:p>
        </p:txBody>
      </p:sp>
      <p:pic>
        <p:nvPicPr>
          <p:cNvPr id="229" name="Google Shape;229;p12"/>
          <p:cNvPicPr preferRelativeResize="0"/>
          <p:nvPr/>
        </p:nvPicPr>
        <p:blipFill rotWithShape="1">
          <a:blip r:embed="rId3">
            <a:alphaModFix/>
          </a:blip>
          <a:srcRect b="0" l="0" r="0" t="0"/>
          <a:stretch/>
        </p:blipFill>
        <p:spPr>
          <a:xfrm>
            <a:off x="10042351" y="712011"/>
            <a:ext cx="1514738" cy="439088"/>
          </a:xfrm>
          <a:prstGeom prst="rect">
            <a:avLst/>
          </a:prstGeom>
          <a:noFill/>
          <a:ln>
            <a:noFill/>
          </a:ln>
        </p:spPr>
      </p:pic>
      <p:pic>
        <p:nvPicPr>
          <p:cNvPr id="230" name="Google Shape;230;p12"/>
          <p:cNvPicPr preferRelativeResize="0"/>
          <p:nvPr/>
        </p:nvPicPr>
        <p:blipFill rotWithShape="1">
          <a:blip r:embed="rId4">
            <a:alphaModFix/>
          </a:blip>
          <a:srcRect b="27207" l="14837" r="0" t="31885"/>
          <a:stretch/>
        </p:blipFill>
        <p:spPr>
          <a:xfrm>
            <a:off x="898205" y="565600"/>
            <a:ext cx="2587946" cy="826910"/>
          </a:xfrm>
          <a:prstGeom prst="rect">
            <a:avLst/>
          </a:prstGeom>
          <a:noFill/>
          <a:ln>
            <a:noFill/>
          </a:ln>
        </p:spPr>
      </p:pic>
      <p:sp>
        <p:nvSpPr>
          <p:cNvPr id="231" name="Google Shape;231;p12"/>
          <p:cNvSpPr txBox="1"/>
          <p:nvPr/>
        </p:nvSpPr>
        <p:spPr>
          <a:xfrm>
            <a:off x="986371" y="1759910"/>
            <a:ext cx="1556803"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650" u="none" cap="none" strike="noStrike">
                <a:solidFill>
                  <a:schemeClr val="lt1"/>
                </a:solidFill>
                <a:latin typeface="Arial Narrow"/>
                <a:ea typeface="Arial Narrow"/>
                <a:cs typeface="Arial Narrow"/>
                <a:sym typeface="Arial Narrow"/>
              </a:rPr>
              <a:t>R&amp;D (MONASH UNIVERSITY RESEARCH</a:t>
            </a:r>
            <a:br>
              <a:rPr b="0" i="0" lang="en-AU" sz="650" u="none" cap="none" strike="noStrike">
                <a:solidFill>
                  <a:schemeClr val="lt1"/>
                </a:solidFill>
                <a:latin typeface="Arial Narrow"/>
                <a:ea typeface="Arial Narrow"/>
                <a:cs typeface="Arial Narrow"/>
                <a:sym typeface="Arial Narrow"/>
              </a:rPr>
            </a:br>
            <a:r>
              <a:rPr b="0" i="0" lang="en-AU" sz="650" u="none" cap="none" strike="noStrike">
                <a:solidFill>
                  <a:schemeClr val="lt1"/>
                </a:solidFill>
                <a:latin typeface="Arial Narrow"/>
                <a:ea typeface="Arial Narrow"/>
                <a:cs typeface="Arial Narrow"/>
                <a:sym typeface="Arial Narrow"/>
              </a:rPr>
              <a:t>EXPENDITURES $1.B / YEAR)</a:t>
            </a:r>
            <a:endParaRPr/>
          </a:p>
        </p:txBody>
      </p:sp>
      <p:sp>
        <p:nvSpPr>
          <p:cNvPr id="232" name="Google Shape;232;p12"/>
          <p:cNvSpPr txBox="1"/>
          <p:nvPr/>
        </p:nvSpPr>
        <p:spPr>
          <a:xfrm>
            <a:off x="986370" y="2038515"/>
            <a:ext cx="1556803" cy="109373"/>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650" u="none" cap="none" strike="noStrike">
                <a:solidFill>
                  <a:schemeClr val="lt1"/>
                </a:solidFill>
                <a:latin typeface="Arial Narrow"/>
                <a:ea typeface="Arial Narrow"/>
                <a:cs typeface="Arial Narrow"/>
                <a:sym typeface="Arial Narrow"/>
              </a:rPr>
              <a:t>INDUSTRY PARTNERS</a:t>
            </a:r>
            <a:endParaRPr/>
          </a:p>
        </p:txBody>
      </p:sp>
      <p:sp>
        <p:nvSpPr>
          <p:cNvPr id="233" name="Google Shape;233;p12"/>
          <p:cNvSpPr txBox="1"/>
          <p:nvPr/>
        </p:nvSpPr>
        <p:spPr>
          <a:xfrm>
            <a:off x="986369" y="2220910"/>
            <a:ext cx="1556803"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650" u="none" cap="none" strike="noStrike">
                <a:solidFill>
                  <a:schemeClr val="lt1"/>
                </a:solidFill>
                <a:latin typeface="Arial Narrow"/>
                <a:ea typeface="Arial Narrow"/>
                <a:cs typeface="Arial Narrow"/>
                <a:sym typeface="Arial Narrow"/>
              </a:rPr>
              <a:t>INTERMEDIARIES (INCL. INCUBATORS</a:t>
            </a:r>
            <a:br>
              <a:rPr b="0" i="0" lang="en-AU" sz="650" u="none" cap="none" strike="noStrike">
                <a:solidFill>
                  <a:schemeClr val="lt1"/>
                </a:solidFill>
                <a:latin typeface="Arial Narrow"/>
                <a:ea typeface="Arial Narrow"/>
                <a:cs typeface="Arial Narrow"/>
                <a:sym typeface="Arial Narrow"/>
              </a:rPr>
            </a:br>
            <a:r>
              <a:rPr b="0" i="0" lang="en-AU" sz="650" u="none" cap="none" strike="noStrike">
                <a:solidFill>
                  <a:schemeClr val="lt1"/>
                </a:solidFill>
                <a:latin typeface="Arial Narrow"/>
                <a:ea typeface="Arial Narrow"/>
                <a:cs typeface="Arial Narrow"/>
                <a:sym typeface="Arial Narrow"/>
              </a:rPr>
              <a:t>AND ACCELERATORS</a:t>
            </a:r>
            <a:endParaRPr/>
          </a:p>
        </p:txBody>
      </p:sp>
      <p:sp>
        <p:nvSpPr>
          <p:cNvPr id="234" name="Google Shape;234;p12"/>
          <p:cNvSpPr txBox="1"/>
          <p:nvPr/>
        </p:nvSpPr>
        <p:spPr>
          <a:xfrm>
            <a:off x="988751" y="2481429"/>
            <a:ext cx="1556803" cy="109373"/>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650" u="none" cap="none" strike="noStrike">
                <a:solidFill>
                  <a:schemeClr val="lt1"/>
                </a:solidFill>
                <a:latin typeface="Arial Narrow"/>
                <a:ea typeface="Arial Narrow"/>
                <a:cs typeface="Arial Narrow"/>
                <a:sym typeface="Arial Narrow"/>
              </a:rPr>
              <a:t>AMENITIES</a:t>
            </a:r>
            <a:endParaRPr/>
          </a:p>
        </p:txBody>
      </p:sp>
      <p:sp>
        <p:nvSpPr>
          <p:cNvPr id="235" name="Google Shape;235;p12"/>
          <p:cNvSpPr txBox="1"/>
          <p:nvPr/>
        </p:nvSpPr>
        <p:spPr>
          <a:xfrm>
            <a:off x="986369" y="2664121"/>
            <a:ext cx="1556803" cy="109373"/>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650" u="none" cap="none" strike="noStrike">
                <a:solidFill>
                  <a:schemeClr val="lt1"/>
                </a:solidFill>
                <a:latin typeface="Arial Narrow"/>
                <a:ea typeface="Arial Narrow"/>
                <a:cs typeface="Arial Narrow"/>
                <a:sym typeface="Arial Narrow"/>
              </a:rPr>
              <a:t>TRANSPORT</a:t>
            </a:r>
            <a:endParaRPr/>
          </a:p>
        </p:txBody>
      </p:sp>
      <p:sp>
        <p:nvSpPr>
          <p:cNvPr id="236" name="Google Shape;236;p12"/>
          <p:cNvSpPr txBox="1"/>
          <p:nvPr/>
        </p:nvSpPr>
        <p:spPr>
          <a:xfrm>
            <a:off x="986369" y="2844067"/>
            <a:ext cx="1556803"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650" u="none" cap="none" strike="noStrike">
                <a:solidFill>
                  <a:schemeClr val="lt1"/>
                </a:solidFill>
                <a:latin typeface="Arial Narrow"/>
                <a:ea typeface="Arial Narrow"/>
                <a:cs typeface="Arial Narrow"/>
                <a:sym typeface="Arial Narrow"/>
              </a:rPr>
              <a:t>R&amp;D (MONASH UNIVERSITY RESEARCH</a:t>
            </a:r>
            <a:br>
              <a:rPr b="0" i="0" lang="en-AU" sz="650" u="none" cap="none" strike="noStrike">
                <a:solidFill>
                  <a:schemeClr val="lt1"/>
                </a:solidFill>
                <a:latin typeface="Arial Narrow"/>
                <a:ea typeface="Arial Narrow"/>
                <a:cs typeface="Arial Narrow"/>
                <a:sym typeface="Arial Narrow"/>
              </a:rPr>
            </a:br>
            <a:r>
              <a:rPr b="0" i="0" lang="en-AU" sz="650" u="none" cap="none" strike="noStrike">
                <a:solidFill>
                  <a:schemeClr val="lt1"/>
                </a:solidFill>
                <a:latin typeface="Arial Narrow"/>
                <a:ea typeface="Arial Narrow"/>
                <a:cs typeface="Arial Narrow"/>
                <a:sym typeface="Arial Narrow"/>
              </a:rPr>
              <a:t>EXPENDITURES $1.B / YEAR)</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ressing the chalenges" showMasterSp="0">
  <p:cSld name="Addressing the chalenges">
    <p:bg>
      <p:bgPr>
        <a:solidFill>
          <a:schemeClr val="dk1"/>
        </a:solidFill>
      </p:bgPr>
    </p:bg>
    <p:spTree>
      <p:nvGrpSpPr>
        <p:cNvPr id="237" name="Shape 237"/>
        <p:cNvGrpSpPr/>
        <p:nvPr/>
      </p:nvGrpSpPr>
      <p:grpSpPr>
        <a:xfrm>
          <a:off x="0" y="0"/>
          <a:ext cx="0" cy="0"/>
          <a:chOff x="0" y="0"/>
          <a:chExt cx="0" cy="0"/>
        </a:xfrm>
      </p:grpSpPr>
      <p:sp>
        <p:nvSpPr>
          <p:cNvPr id="238" name="Google Shape;238;p13"/>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13"/>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13"/>
          <p:cNvSpPr txBox="1"/>
          <p:nvPr>
            <p:ph idx="12" type="sldNum"/>
          </p:nvPr>
        </p:nvSpPr>
        <p:spPr>
          <a:xfrm>
            <a:off x="10985500" y="61488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pic>
        <p:nvPicPr>
          <p:cNvPr id="241" name="Google Shape;241;p13"/>
          <p:cNvPicPr preferRelativeResize="0"/>
          <p:nvPr/>
        </p:nvPicPr>
        <p:blipFill rotWithShape="1">
          <a:blip r:embed="rId2">
            <a:alphaModFix/>
          </a:blip>
          <a:srcRect b="0" l="0" r="0" t="0"/>
          <a:stretch/>
        </p:blipFill>
        <p:spPr>
          <a:xfrm>
            <a:off x="424482" y="5986479"/>
            <a:ext cx="1514738" cy="439088"/>
          </a:xfrm>
          <a:prstGeom prst="rect">
            <a:avLst/>
          </a:prstGeom>
          <a:noFill/>
          <a:ln>
            <a:noFill/>
          </a:ln>
        </p:spPr>
      </p:pic>
      <p:sp>
        <p:nvSpPr>
          <p:cNvPr id="242" name="Google Shape;242;p13"/>
          <p:cNvSpPr txBox="1"/>
          <p:nvPr/>
        </p:nvSpPr>
        <p:spPr>
          <a:xfrm>
            <a:off x="881456" y="2470020"/>
            <a:ext cx="4437303" cy="2894639"/>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Monash is recognised globally for its </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commitment to advancing climate change, </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actively contributing to peace and sustainable prosperity, and fostering thriving communities.</a:t>
            </a:r>
            <a:endParaRPr/>
          </a:p>
          <a:p>
            <a:pPr indent="0" lvl="0" marL="0" marR="0" rtl="0" algn="l">
              <a:lnSpc>
                <a:spcPct val="95000"/>
              </a:lnSpc>
              <a:spcBef>
                <a:spcPts val="0"/>
              </a:spcBef>
              <a:spcAft>
                <a:spcPts val="0"/>
              </a:spcAft>
              <a:buClr>
                <a:schemeClr val="dk1"/>
              </a:buClr>
              <a:buSzPts val="1800"/>
              <a:buFont typeface="Arial Narrow"/>
              <a:buNone/>
            </a:pPr>
            <a:r>
              <a:t/>
            </a:r>
            <a:endParaRPr b="0" i="0" sz="1800" u="none" cap="none" strike="noStrike">
              <a:solidFill>
                <a:schemeClr val="lt1"/>
              </a:solidFill>
              <a:latin typeface="Arial Narrow"/>
              <a:ea typeface="Arial Narrow"/>
              <a:cs typeface="Arial Narrow"/>
              <a:sym typeface="Arial Narrow"/>
            </a:endParaRPr>
          </a:p>
          <a:p>
            <a:pPr indent="0" lvl="0" marL="0" marR="0" rtl="0" algn="l">
              <a:lnSpc>
                <a:spcPct val="95000"/>
              </a:lnSpc>
              <a:spcBef>
                <a:spcPts val="0"/>
              </a:spcBef>
              <a:spcAft>
                <a:spcPts val="0"/>
              </a:spcAft>
              <a:buClr>
                <a:schemeClr val="lt1"/>
              </a:buClr>
              <a:buSzPts val="1800"/>
              <a:buFont typeface="Arial Narrow"/>
              <a:buNone/>
            </a:pPr>
            <a:r>
              <a:rPr b="0" i="0" lang="en-AU" sz="1800" u="none" cap="none" strike="noStrike">
                <a:solidFill>
                  <a:schemeClr val="lt1"/>
                </a:solidFill>
                <a:latin typeface="Arial Narrow"/>
                <a:ea typeface="Arial Narrow"/>
                <a:cs typeface="Arial Narrow"/>
                <a:sym typeface="Arial Narrow"/>
              </a:rPr>
              <a:t>We are addressing these challenges of the age, through excellent research and education, and through the strength and diversity of our staff, students and alumni, and in collaboration with our partners, for the betterment of national and international communities.</a:t>
            </a:r>
            <a:endParaRPr b="0" i="0" sz="1800" u="none" cap="none" strike="noStrike">
              <a:solidFill>
                <a:schemeClr val="lt1"/>
              </a:solidFill>
              <a:latin typeface="Arial Narrow"/>
              <a:ea typeface="Arial Narrow"/>
              <a:cs typeface="Arial Narrow"/>
              <a:sym typeface="Arial Narrow"/>
            </a:endParaRPr>
          </a:p>
        </p:txBody>
      </p:sp>
      <p:sp>
        <p:nvSpPr>
          <p:cNvPr id="243" name="Google Shape;243;p13"/>
          <p:cNvSpPr txBox="1"/>
          <p:nvPr/>
        </p:nvSpPr>
        <p:spPr>
          <a:xfrm>
            <a:off x="8166371" y="2567463"/>
            <a:ext cx="1571989" cy="2954655"/>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Clr>
                <a:schemeClr val="dk1"/>
              </a:buClr>
              <a:buSzPts val="6500"/>
              <a:buFont typeface="Arial Narrow"/>
              <a:buNone/>
            </a:pPr>
            <a:r>
              <a:t/>
            </a:r>
            <a:endParaRPr b="1" i="0" sz="6500" u="none" cap="none" strike="noStrike">
              <a:solidFill>
                <a:schemeClr val="accent1"/>
              </a:solidFill>
              <a:latin typeface="Arial Narrow"/>
              <a:ea typeface="Arial Narrow"/>
              <a:cs typeface="Arial Narrow"/>
              <a:sym typeface="Arial Narrow"/>
            </a:endParaRPr>
          </a:p>
          <a:p>
            <a:pPr indent="0" lvl="0" marL="0" marR="0" rtl="0" algn="l">
              <a:lnSpc>
                <a:spcPct val="75000"/>
              </a:lnSpc>
              <a:spcBef>
                <a:spcPts val="50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GEOPOLITICAL SECURITY</a:t>
            </a:r>
            <a:endParaRPr/>
          </a:p>
          <a:p>
            <a:pPr indent="0" lvl="0" marL="0" marR="0" rtl="0" algn="l">
              <a:lnSpc>
                <a:spcPct val="80000"/>
              </a:lnSpc>
              <a:spcBef>
                <a:spcPts val="100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Monash is globally recognised for actively contributing to peace and sustainable prosperity through our research and education, and underpinned by </a:t>
            </a:r>
            <a:br>
              <a:rPr b="1" i="0" lang="en-AU" sz="1300" u="none" cap="none" strike="noStrike">
                <a:solidFill>
                  <a:schemeClr val="lt1"/>
                </a:solidFill>
                <a:latin typeface="Arial Narrow"/>
                <a:ea typeface="Arial Narrow"/>
                <a:cs typeface="Arial Narrow"/>
                <a:sym typeface="Arial Narrow"/>
              </a:rPr>
            </a:br>
            <a:r>
              <a:rPr b="1" i="0" lang="en-AU" sz="1300" u="none" cap="none" strike="noStrike">
                <a:solidFill>
                  <a:schemeClr val="lt1"/>
                </a:solidFill>
                <a:latin typeface="Arial Narrow"/>
                <a:ea typeface="Arial Narrow"/>
                <a:cs typeface="Arial Narrow"/>
                <a:sym typeface="Arial Narrow"/>
              </a:rPr>
              <a:t>our international </a:t>
            </a:r>
            <a:br>
              <a:rPr b="1" i="0" lang="en-AU" sz="1300" u="none" cap="none" strike="noStrike">
                <a:solidFill>
                  <a:schemeClr val="lt1"/>
                </a:solidFill>
                <a:latin typeface="Arial Narrow"/>
                <a:ea typeface="Arial Narrow"/>
                <a:cs typeface="Arial Narrow"/>
                <a:sym typeface="Arial Narrow"/>
              </a:rPr>
            </a:br>
            <a:r>
              <a:rPr b="1" i="0" lang="en-AU" sz="1300" u="none" cap="none" strike="noStrike">
                <a:solidFill>
                  <a:schemeClr val="lt1"/>
                </a:solidFill>
                <a:latin typeface="Arial Narrow"/>
                <a:ea typeface="Arial Narrow"/>
                <a:cs typeface="Arial Narrow"/>
                <a:sym typeface="Arial Narrow"/>
              </a:rPr>
              <a:t>network of campuses </a:t>
            </a:r>
            <a:br>
              <a:rPr b="1" i="0" lang="en-AU" sz="1300" u="none" cap="none" strike="noStrike">
                <a:solidFill>
                  <a:schemeClr val="lt1"/>
                </a:solidFill>
                <a:latin typeface="Arial Narrow"/>
                <a:ea typeface="Arial Narrow"/>
                <a:cs typeface="Arial Narrow"/>
                <a:sym typeface="Arial Narrow"/>
              </a:rPr>
            </a:br>
            <a:r>
              <a:rPr b="1" i="0" lang="en-AU" sz="1300" u="none" cap="none" strike="noStrike">
                <a:solidFill>
                  <a:schemeClr val="lt1"/>
                </a:solidFill>
                <a:latin typeface="Arial Narrow"/>
                <a:ea typeface="Arial Narrow"/>
                <a:cs typeface="Arial Narrow"/>
                <a:sym typeface="Arial Narrow"/>
              </a:rPr>
              <a:t>and partnerships</a:t>
            </a:r>
            <a:endParaRPr b="1" i="0" sz="1300" u="none" cap="none" strike="noStrike">
              <a:solidFill>
                <a:schemeClr val="lt1"/>
              </a:solidFill>
              <a:latin typeface="Arial Narrow"/>
              <a:ea typeface="Arial Narrow"/>
              <a:cs typeface="Arial Narrow"/>
              <a:sym typeface="Arial Narrow"/>
            </a:endParaRPr>
          </a:p>
        </p:txBody>
      </p:sp>
      <p:sp>
        <p:nvSpPr>
          <p:cNvPr id="244" name="Google Shape;244;p13"/>
          <p:cNvSpPr txBox="1"/>
          <p:nvPr/>
        </p:nvSpPr>
        <p:spPr>
          <a:xfrm>
            <a:off x="10078991" y="2567463"/>
            <a:ext cx="1634641" cy="2588401"/>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Clr>
                <a:schemeClr val="dk1"/>
              </a:buClr>
              <a:buSzPts val="6500"/>
              <a:buFont typeface="Arial Narrow"/>
              <a:buNone/>
            </a:pPr>
            <a:r>
              <a:t/>
            </a:r>
            <a:endParaRPr b="1" i="0" sz="6500" u="none" cap="none" strike="noStrike">
              <a:solidFill>
                <a:schemeClr val="accent1"/>
              </a:solidFill>
              <a:latin typeface="Arial Narrow"/>
              <a:ea typeface="Arial Narrow"/>
              <a:cs typeface="Arial Narrow"/>
              <a:sym typeface="Arial Narrow"/>
            </a:endParaRPr>
          </a:p>
          <a:p>
            <a:pPr indent="0" lvl="0" marL="0" marR="0" rtl="0" algn="l">
              <a:lnSpc>
                <a:spcPct val="75000"/>
              </a:lnSpc>
              <a:spcBef>
                <a:spcPts val="50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THRIVING COMMUNITIES</a:t>
            </a:r>
            <a:endParaRPr/>
          </a:p>
          <a:p>
            <a:pPr indent="0" lvl="0" marL="0" marR="0" rtl="0" algn="l">
              <a:lnSpc>
                <a:spcPct val="80000"/>
              </a:lnSpc>
              <a:spcBef>
                <a:spcPts val="100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Monash is working with the communities we serve to support their evolving and complex needs, and developing transformational solutions to ensure we can all live well together. </a:t>
            </a:r>
            <a:endParaRPr b="1" i="0" sz="1300" u="none" cap="none" strike="noStrike">
              <a:solidFill>
                <a:schemeClr val="lt1"/>
              </a:solidFill>
              <a:latin typeface="Arial Narrow"/>
              <a:ea typeface="Arial Narrow"/>
              <a:cs typeface="Arial Narrow"/>
              <a:sym typeface="Arial Narrow"/>
            </a:endParaRPr>
          </a:p>
        </p:txBody>
      </p:sp>
      <p:sp>
        <p:nvSpPr>
          <p:cNvPr id="245" name="Google Shape;245;p13"/>
          <p:cNvSpPr txBox="1"/>
          <p:nvPr/>
        </p:nvSpPr>
        <p:spPr>
          <a:xfrm>
            <a:off x="6253751" y="3332783"/>
            <a:ext cx="1571989" cy="2304221"/>
          </a:xfrm>
          <a:prstGeom prst="rect">
            <a:avLst/>
          </a:prstGeom>
          <a:noFill/>
          <a:ln>
            <a:noFill/>
          </a:ln>
        </p:spPr>
        <p:txBody>
          <a:bodyPr anchorCtr="0" anchor="t" bIns="0" lIns="0" spcFirstLastPara="1" rIns="0" wrap="square" tIns="0">
            <a:spAutoFit/>
          </a:bodyPr>
          <a:lstStyle/>
          <a:p>
            <a:pPr indent="0" lvl="0" marL="0" marR="0" rtl="0" algn="l">
              <a:lnSpc>
                <a:spcPct val="75000"/>
              </a:lnSpc>
              <a:spcBef>
                <a:spcPts val="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CLIMATE </a:t>
            </a:r>
            <a:br>
              <a:rPr b="1" i="0" lang="en-AU" sz="1800" u="none" cap="none" strike="noStrike">
                <a:solidFill>
                  <a:schemeClr val="accent1"/>
                </a:solidFill>
                <a:latin typeface="Arial Narrow"/>
                <a:ea typeface="Arial Narrow"/>
                <a:cs typeface="Arial Narrow"/>
                <a:sym typeface="Arial Narrow"/>
              </a:rPr>
            </a:br>
            <a:r>
              <a:rPr b="1" i="0" lang="en-AU" sz="1800" u="none" cap="none" strike="noStrike">
                <a:solidFill>
                  <a:schemeClr val="accent1"/>
                </a:solidFill>
                <a:latin typeface="Arial Narrow"/>
                <a:ea typeface="Arial Narrow"/>
                <a:cs typeface="Arial Narrow"/>
                <a:sym typeface="Arial Narrow"/>
              </a:rPr>
              <a:t>CHANGE</a:t>
            </a:r>
            <a:endParaRPr/>
          </a:p>
          <a:p>
            <a:pPr indent="0" lvl="0" marL="0" marR="0" rtl="0" algn="l">
              <a:lnSpc>
                <a:spcPct val="80000"/>
              </a:lnSpc>
              <a:spcBef>
                <a:spcPts val="100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Monash is delivering transformative knowledge, innovation and practice through our people, campuses and partners for catalysing the transition to net zero and tackling the devastating impacts of climate change on our planet.</a:t>
            </a:r>
            <a:endParaRPr b="1" i="0" sz="1300" u="none" cap="none" strike="noStrike">
              <a:solidFill>
                <a:schemeClr val="lt1"/>
              </a:solidFill>
              <a:latin typeface="Arial Narrow"/>
              <a:ea typeface="Arial Narrow"/>
              <a:cs typeface="Arial Narrow"/>
              <a:sym typeface="Arial Narrow"/>
            </a:endParaRPr>
          </a:p>
        </p:txBody>
      </p:sp>
      <p:sp>
        <p:nvSpPr>
          <p:cNvPr id="246" name="Google Shape;246;p13"/>
          <p:cNvSpPr txBox="1"/>
          <p:nvPr/>
        </p:nvSpPr>
        <p:spPr>
          <a:xfrm>
            <a:off x="6209663" y="2567462"/>
            <a:ext cx="1571989" cy="709297"/>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Clr>
                <a:schemeClr val="accent1"/>
              </a:buClr>
              <a:buSzPts val="6500"/>
              <a:buFont typeface="Arial Narrow"/>
              <a:buNone/>
            </a:pPr>
            <a:r>
              <a:rPr b="1" i="0" lang="en-AU" sz="6500" u="none" cap="none" strike="noStrike">
                <a:solidFill>
                  <a:schemeClr val="accent1"/>
                </a:solidFill>
                <a:latin typeface="Arial Narrow"/>
                <a:ea typeface="Arial Narrow"/>
                <a:cs typeface="Arial Narrow"/>
                <a:sym typeface="Arial Narrow"/>
              </a:rPr>
              <a:t>1</a:t>
            </a:r>
            <a:endParaRPr/>
          </a:p>
        </p:txBody>
      </p:sp>
      <p:sp>
        <p:nvSpPr>
          <p:cNvPr id="247" name="Google Shape;247;p13"/>
          <p:cNvSpPr txBox="1"/>
          <p:nvPr/>
        </p:nvSpPr>
        <p:spPr>
          <a:xfrm>
            <a:off x="8157525" y="2567462"/>
            <a:ext cx="1571989" cy="709297"/>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Clr>
                <a:schemeClr val="accent1"/>
              </a:buClr>
              <a:buSzPts val="6500"/>
              <a:buFont typeface="Arial Narrow"/>
              <a:buNone/>
            </a:pPr>
            <a:r>
              <a:rPr b="1" i="0" lang="en-AU" sz="6500" u="none" cap="none" strike="noStrike">
                <a:solidFill>
                  <a:schemeClr val="accent1"/>
                </a:solidFill>
                <a:latin typeface="Arial Narrow"/>
                <a:ea typeface="Arial Narrow"/>
                <a:cs typeface="Arial Narrow"/>
                <a:sym typeface="Arial Narrow"/>
              </a:rPr>
              <a:t>2</a:t>
            </a:r>
            <a:endParaRPr/>
          </a:p>
        </p:txBody>
      </p:sp>
      <p:sp>
        <p:nvSpPr>
          <p:cNvPr id="248" name="Google Shape;248;p13"/>
          <p:cNvSpPr txBox="1"/>
          <p:nvPr/>
        </p:nvSpPr>
        <p:spPr>
          <a:xfrm>
            <a:off x="10058715" y="2567462"/>
            <a:ext cx="1571989" cy="709297"/>
          </a:xfrm>
          <a:prstGeom prst="rect">
            <a:avLst/>
          </a:prstGeom>
          <a:noFill/>
          <a:ln>
            <a:noFill/>
          </a:ln>
        </p:spPr>
        <p:txBody>
          <a:bodyPr anchorCtr="0" anchor="t" bIns="0" lIns="0" spcFirstLastPara="1" rIns="0" wrap="square" tIns="0">
            <a:spAutoFit/>
          </a:bodyPr>
          <a:lstStyle/>
          <a:p>
            <a:pPr indent="0" lvl="0" marL="0" marR="0" rtl="0" algn="l">
              <a:lnSpc>
                <a:spcPct val="70000"/>
              </a:lnSpc>
              <a:spcBef>
                <a:spcPts val="0"/>
              </a:spcBef>
              <a:spcAft>
                <a:spcPts val="0"/>
              </a:spcAft>
              <a:buClr>
                <a:schemeClr val="accent1"/>
              </a:buClr>
              <a:buSzPts val="6500"/>
              <a:buFont typeface="Arial Narrow"/>
              <a:buNone/>
            </a:pPr>
            <a:r>
              <a:rPr b="1" i="0" lang="en-AU" sz="6500" u="none" cap="none" strike="noStrike">
                <a:solidFill>
                  <a:schemeClr val="accent1"/>
                </a:solidFill>
                <a:latin typeface="Arial Narrow"/>
                <a:ea typeface="Arial Narrow"/>
                <a:cs typeface="Arial Narrow"/>
                <a:sym typeface="Arial Narrow"/>
              </a:rPr>
              <a:t>3</a:t>
            </a:r>
            <a:endParaRPr/>
          </a:p>
        </p:txBody>
      </p:sp>
      <p:pic>
        <p:nvPicPr>
          <p:cNvPr id="249" name="Google Shape;249;p13"/>
          <p:cNvPicPr preferRelativeResize="0"/>
          <p:nvPr/>
        </p:nvPicPr>
        <p:blipFill rotWithShape="1">
          <a:blip r:embed="rId3">
            <a:alphaModFix/>
          </a:blip>
          <a:srcRect b="0" l="6223" r="0" t="31768"/>
          <a:stretch/>
        </p:blipFill>
        <p:spPr>
          <a:xfrm>
            <a:off x="876695" y="1085854"/>
            <a:ext cx="4047732" cy="137138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v and Soc Impact" showMasterSp="0">
  <p:cSld name="Env and Soc Impact">
    <p:bg>
      <p:bgPr>
        <a:solidFill>
          <a:schemeClr val="dk1"/>
        </a:solidFill>
      </p:bgPr>
    </p:bg>
    <p:spTree>
      <p:nvGrpSpPr>
        <p:cNvPr id="250" name="Shape 250"/>
        <p:cNvGrpSpPr/>
        <p:nvPr/>
      </p:nvGrpSpPr>
      <p:grpSpPr>
        <a:xfrm>
          <a:off x="0" y="0"/>
          <a:ext cx="0" cy="0"/>
          <a:chOff x="0" y="0"/>
          <a:chExt cx="0" cy="0"/>
        </a:xfrm>
      </p:grpSpPr>
      <p:sp>
        <p:nvSpPr>
          <p:cNvPr id="251" name="Google Shape;251;p14"/>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14"/>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14"/>
          <p:cNvSpPr txBox="1"/>
          <p:nvPr>
            <p:ph idx="12" type="sldNum"/>
          </p:nvPr>
        </p:nvSpPr>
        <p:spPr>
          <a:xfrm>
            <a:off x="10985500" y="61488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pic>
        <p:nvPicPr>
          <p:cNvPr id="254" name="Google Shape;254;p14"/>
          <p:cNvPicPr preferRelativeResize="0"/>
          <p:nvPr/>
        </p:nvPicPr>
        <p:blipFill rotWithShape="1">
          <a:blip r:embed="rId2">
            <a:alphaModFix/>
          </a:blip>
          <a:srcRect b="0" l="0" r="0" t="0"/>
          <a:stretch/>
        </p:blipFill>
        <p:spPr>
          <a:xfrm>
            <a:off x="424482" y="5986479"/>
            <a:ext cx="1514738" cy="439088"/>
          </a:xfrm>
          <a:prstGeom prst="rect">
            <a:avLst/>
          </a:prstGeom>
          <a:noFill/>
          <a:ln>
            <a:noFill/>
          </a:ln>
        </p:spPr>
      </p:pic>
      <p:sp>
        <p:nvSpPr>
          <p:cNvPr id="255" name="Google Shape;255;p14"/>
          <p:cNvSpPr txBox="1"/>
          <p:nvPr/>
        </p:nvSpPr>
        <p:spPr>
          <a:xfrm>
            <a:off x="7227183" y="2527998"/>
            <a:ext cx="1571989" cy="156607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SINCE 2015, WE’VE CUT </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OUR ENERGY EMISSIONS INTENSITY BY</a:t>
            </a:r>
            <a:endParaRPr/>
          </a:p>
          <a:p>
            <a:pPr indent="0" lvl="0" marL="0" marR="0" rtl="0" algn="l">
              <a:lnSpc>
                <a:spcPct val="80000"/>
              </a:lnSpc>
              <a:spcBef>
                <a:spcPts val="500"/>
              </a:spcBef>
              <a:spcAft>
                <a:spcPts val="0"/>
              </a:spcAft>
              <a:buClr>
                <a:schemeClr val="accent1"/>
              </a:buClr>
              <a:buSzPts val="3200"/>
              <a:buFont typeface="Arial Narrow"/>
              <a:buNone/>
            </a:pPr>
            <a:r>
              <a:rPr b="1" i="0" lang="en-AU" sz="3200" u="none" cap="none" strike="noStrike">
                <a:solidFill>
                  <a:schemeClr val="accent1"/>
                </a:solidFill>
                <a:latin typeface="Arial Narrow"/>
                <a:ea typeface="Arial Narrow"/>
                <a:cs typeface="Arial Narrow"/>
                <a:sym typeface="Arial Narrow"/>
              </a:rPr>
              <a:t>64%</a:t>
            </a:r>
            <a:endParaRPr b="1" i="0" sz="1800" u="none" cap="none" strike="noStrike">
              <a:solidFill>
                <a:schemeClr val="accent1"/>
              </a:solidFill>
              <a:latin typeface="Arial Narrow"/>
              <a:ea typeface="Arial Narrow"/>
              <a:cs typeface="Arial Narrow"/>
              <a:sym typeface="Arial Narrow"/>
            </a:endParaRPr>
          </a:p>
        </p:txBody>
      </p:sp>
      <p:sp>
        <p:nvSpPr>
          <p:cNvPr id="256" name="Google Shape;256;p14"/>
          <p:cNvSpPr txBox="1"/>
          <p:nvPr/>
        </p:nvSpPr>
        <p:spPr>
          <a:xfrm>
            <a:off x="881455" y="2489070"/>
            <a:ext cx="5372295" cy="2105192"/>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Clr>
                <a:schemeClr val="lt1"/>
              </a:buClr>
              <a:buSzPts val="1800"/>
              <a:buFont typeface="Arial Narrow"/>
              <a:buNone/>
            </a:pPr>
            <a:r>
              <a:rPr b="0" i="0" lang="en-AU" sz="1800" u="none" cap="none" strike="noStrike">
                <a:solidFill>
                  <a:schemeClr val="lt1"/>
                </a:solidFill>
                <a:latin typeface="Arial Narrow"/>
                <a:ea typeface="Arial Narrow"/>
                <a:cs typeface="Arial Narrow"/>
                <a:sym typeface="Arial Narrow"/>
              </a:rPr>
              <a:t>Solving the global challenges of our age with research, education and enterprise.</a:t>
            </a:r>
            <a:endParaRPr/>
          </a:p>
          <a:p>
            <a:pPr indent="0" lvl="0" marL="0" marR="0" rtl="0" algn="l">
              <a:lnSpc>
                <a:spcPct val="95000"/>
              </a:lnSpc>
              <a:spcBef>
                <a:spcPts val="0"/>
              </a:spcBef>
              <a:spcAft>
                <a:spcPts val="0"/>
              </a:spcAft>
              <a:buClr>
                <a:schemeClr val="dk1"/>
              </a:buClr>
              <a:buSzPts val="1800"/>
              <a:buFont typeface="Arial Narrow"/>
              <a:buNone/>
            </a:pPr>
            <a:r>
              <a:t/>
            </a:r>
            <a:endParaRPr b="0" i="0" sz="1800" u="none" cap="none" strike="noStrike">
              <a:solidFill>
                <a:schemeClr val="lt1"/>
              </a:solidFill>
              <a:latin typeface="Arial Narrow"/>
              <a:ea typeface="Arial Narrow"/>
              <a:cs typeface="Arial Narrow"/>
              <a:sym typeface="Arial Narrow"/>
            </a:endParaRPr>
          </a:p>
          <a:p>
            <a:pPr indent="0" lvl="0" marL="0" marR="0" rtl="0" algn="l">
              <a:lnSpc>
                <a:spcPct val="95000"/>
              </a:lnSpc>
              <a:spcBef>
                <a:spcPts val="0"/>
              </a:spcBef>
              <a:spcAft>
                <a:spcPts val="0"/>
              </a:spcAft>
              <a:buClr>
                <a:schemeClr val="lt1"/>
              </a:buClr>
              <a:buSzPts val="1800"/>
              <a:buFont typeface="Arial Narrow"/>
              <a:buNone/>
            </a:pPr>
            <a:r>
              <a:rPr b="0" i="0" lang="en-AU" sz="1800" u="none" cap="none" strike="noStrike">
                <a:solidFill>
                  <a:schemeClr val="lt1"/>
                </a:solidFill>
                <a:latin typeface="Arial Narrow"/>
                <a:ea typeface="Arial Narrow"/>
                <a:cs typeface="Arial Narrow"/>
                <a:sym typeface="Arial Narrow"/>
              </a:rPr>
              <a:t>Monash is focused on driving positive change in three of </a:t>
            </a:r>
            <a:br>
              <a:rPr b="0" i="0" lang="en-AU" sz="1800" u="none" cap="none" strike="noStrike">
                <a:solidFill>
                  <a:schemeClr val="lt1"/>
                </a:solidFill>
                <a:latin typeface="Arial Narrow"/>
                <a:ea typeface="Arial Narrow"/>
                <a:cs typeface="Arial Narrow"/>
                <a:sym typeface="Arial Narrow"/>
              </a:rPr>
            </a:br>
            <a:r>
              <a:rPr b="0" i="0" lang="en-AU" sz="1800" u="none" cap="none" strike="noStrike">
                <a:solidFill>
                  <a:schemeClr val="lt1"/>
                </a:solidFill>
                <a:latin typeface="Arial Narrow"/>
                <a:ea typeface="Arial Narrow"/>
                <a:cs typeface="Arial Narrow"/>
                <a:sym typeface="Arial Narrow"/>
              </a:rPr>
              <a:t>the most significant challenges confronting our age: climate change, geopolitical security and thriving communities. </a:t>
            </a:r>
            <a:br>
              <a:rPr b="0" i="0" lang="en-AU" sz="1800" u="none" cap="none" strike="noStrike">
                <a:solidFill>
                  <a:schemeClr val="lt1"/>
                </a:solidFill>
                <a:latin typeface="Arial Narrow"/>
                <a:ea typeface="Arial Narrow"/>
                <a:cs typeface="Arial Narrow"/>
                <a:sym typeface="Arial Narrow"/>
              </a:rPr>
            </a:br>
            <a:r>
              <a:rPr b="0" i="0" lang="en-AU" sz="1800" u="none" cap="none" strike="noStrike">
                <a:solidFill>
                  <a:schemeClr val="lt1"/>
                </a:solidFill>
                <a:latin typeface="Arial Narrow"/>
                <a:ea typeface="Arial Narrow"/>
                <a:cs typeface="Arial Narrow"/>
                <a:sym typeface="Arial Narrow"/>
              </a:rPr>
              <a:t>We amplify impact through our partnerships with Government </a:t>
            </a:r>
            <a:br>
              <a:rPr b="0" i="0" lang="en-AU" sz="1800" u="none" cap="none" strike="noStrike">
                <a:solidFill>
                  <a:schemeClr val="lt1"/>
                </a:solidFill>
                <a:latin typeface="Arial Narrow"/>
                <a:ea typeface="Arial Narrow"/>
                <a:cs typeface="Arial Narrow"/>
                <a:sym typeface="Arial Narrow"/>
              </a:rPr>
            </a:br>
            <a:r>
              <a:rPr b="0" i="0" lang="en-AU" sz="1800" u="none" cap="none" strike="noStrike">
                <a:solidFill>
                  <a:schemeClr val="lt1"/>
                </a:solidFill>
                <a:latin typeface="Arial Narrow"/>
                <a:ea typeface="Arial Narrow"/>
                <a:cs typeface="Arial Narrow"/>
                <a:sym typeface="Arial Narrow"/>
              </a:rPr>
              <a:t>at all levels, industry, philanthropists and community.</a:t>
            </a:r>
            <a:endParaRPr/>
          </a:p>
        </p:txBody>
      </p:sp>
      <p:sp>
        <p:nvSpPr>
          <p:cNvPr id="257" name="Google Shape;257;p14"/>
          <p:cNvSpPr txBox="1"/>
          <p:nvPr/>
        </p:nvSpPr>
        <p:spPr>
          <a:xfrm>
            <a:off x="9153676" y="2500978"/>
            <a:ext cx="2764481" cy="1753813"/>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MONASH IS EQUAL</a:t>
            </a:r>
            <a:br>
              <a:rPr b="1" i="0" lang="en-AU" sz="1800" u="none" cap="none" strike="noStrike">
                <a:solidFill>
                  <a:schemeClr val="lt1"/>
                </a:solidFill>
                <a:latin typeface="Arial Narrow"/>
                <a:ea typeface="Arial Narrow"/>
                <a:cs typeface="Arial Narrow"/>
                <a:sym typeface="Arial Narrow"/>
              </a:rPr>
            </a:br>
            <a:r>
              <a:rPr b="1" i="0" lang="en-AU" sz="3200" u="none" cap="none" strike="noStrike">
                <a:solidFill>
                  <a:schemeClr val="accent1"/>
                </a:solidFill>
                <a:latin typeface="Arial Narrow"/>
                <a:ea typeface="Arial Narrow"/>
                <a:cs typeface="Arial Narrow"/>
                <a:sym typeface="Arial Narrow"/>
              </a:rPr>
              <a:t>21 GLOBALLY</a:t>
            </a:r>
            <a:endParaRPr/>
          </a:p>
          <a:p>
            <a:pPr indent="0" lvl="0" marL="0" marR="0" rtl="0" algn="l">
              <a:lnSpc>
                <a:spcPct val="90000"/>
              </a:lnSpc>
              <a:spcBef>
                <a:spcPts val="30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FOR OUR CONTRIBUTION </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TO THE UNITED </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NATIONS SUSTAINABLE DEVELOPMENT GOALS*</a:t>
            </a:r>
            <a:endParaRPr/>
          </a:p>
        </p:txBody>
      </p:sp>
      <p:sp>
        <p:nvSpPr>
          <p:cNvPr id="258" name="Google Shape;258;p14"/>
          <p:cNvSpPr txBox="1"/>
          <p:nvPr/>
        </p:nvSpPr>
        <p:spPr>
          <a:xfrm>
            <a:off x="9148914" y="4563306"/>
            <a:ext cx="2357965"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800"/>
              <a:buFont typeface="Arial Narrow"/>
              <a:buNone/>
            </a:pPr>
            <a:r>
              <a:rPr b="1" i="0" lang="en-AU" sz="800" u="none" cap="none" strike="noStrike">
                <a:solidFill>
                  <a:schemeClr val="lt1"/>
                </a:solidFill>
                <a:latin typeface="Arial Narrow"/>
                <a:ea typeface="Arial Narrow"/>
                <a:cs typeface="Arial Narrow"/>
                <a:sym typeface="Arial Narrow"/>
              </a:rPr>
              <a:t>*TIMES HIGHER EDUCATION IMPACT RANKINGS 2023.</a:t>
            </a:r>
            <a:endParaRPr b="1" i="0" sz="800" u="none" cap="none" strike="noStrike">
              <a:solidFill>
                <a:schemeClr val="accent1"/>
              </a:solidFill>
              <a:latin typeface="Arial Narrow"/>
              <a:ea typeface="Arial Narrow"/>
              <a:cs typeface="Arial Narrow"/>
              <a:sym typeface="Arial Narrow"/>
            </a:endParaRPr>
          </a:p>
        </p:txBody>
      </p:sp>
      <p:pic>
        <p:nvPicPr>
          <p:cNvPr id="259" name="Google Shape;259;p14"/>
          <p:cNvPicPr preferRelativeResize="0"/>
          <p:nvPr/>
        </p:nvPicPr>
        <p:blipFill rotWithShape="1">
          <a:blip r:embed="rId3">
            <a:alphaModFix/>
          </a:blip>
          <a:srcRect b="0" l="11613" r="0" t="28078"/>
          <a:stretch/>
        </p:blipFill>
        <p:spPr>
          <a:xfrm>
            <a:off x="883447" y="1062990"/>
            <a:ext cx="3856034" cy="146107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unity" showMasterSp="0">
  <p:cSld name="Community">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15"/>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15"/>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15"/>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pic>
        <p:nvPicPr>
          <p:cNvPr id="264" name="Google Shape;264;p15"/>
          <p:cNvPicPr preferRelativeResize="0"/>
          <p:nvPr/>
        </p:nvPicPr>
        <p:blipFill rotWithShape="1">
          <a:blip r:embed="rId3">
            <a:alphaModFix/>
          </a:blip>
          <a:srcRect b="0" l="0" r="0" t="0"/>
          <a:stretch/>
        </p:blipFill>
        <p:spPr>
          <a:xfrm>
            <a:off x="424482" y="5986479"/>
            <a:ext cx="1514738" cy="439088"/>
          </a:xfrm>
          <a:prstGeom prst="rect">
            <a:avLst/>
          </a:prstGeom>
          <a:noFill/>
          <a:ln>
            <a:noFill/>
          </a:ln>
        </p:spPr>
      </p:pic>
      <p:sp>
        <p:nvSpPr>
          <p:cNvPr id="265" name="Google Shape;265;p15"/>
          <p:cNvSpPr txBox="1"/>
          <p:nvPr/>
        </p:nvSpPr>
        <p:spPr>
          <a:xfrm>
            <a:off x="883918" y="1047600"/>
            <a:ext cx="5212082" cy="3877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AU" sz="2800" u="none" cap="none" strike="noStrike">
                <a:solidFill>
                  <a:schemeClr val="lt1"/>
                </a:solidFill>
                <a:latin typeface="Arial Narrow"/>
                <a:ea typeface="Arial Narrow"/>
                <a:cs typeface="Arial Narrow"/>
                <a:sym typeface="Arial Narrow"/>
              </a:rPr>
              <a:t>OUR </a:t>
            </a:r>
            <a:r>
              <a:rPr b="1" i="0" lang="en-AU" sz="2800" u="none" cap="none" strike="noStrike">
                <a:solidFill>
                  <a:schemeClr val="dk1"/>
                </a:solidFill>
                <a:latin typeface="Arial Narrow"/>
                <a:ea typeface="Arial Narrow"/>
                <a:cs typeface="Arial Narrow"/>
                <a:sym typeface="Arial Narrow"/>
              </a:rPr>
              <a:t>COMMUNITY</a:t>
            </a:r>
            <a:endParaRPr/>
          </a:p>
        </p:txBody>
      </p:sp>
      <p:sp>
        <p:nvSpPr>
          <p:cNvPr id="266" name="Google Shape;266;p15"/>
          <p:cNvSpPr txBox="1"/>
          <p:nvPr/>
        </p:nvSpPr>
        <p:spPr>
          <a:xfrm>
            <a:off x="900114" y="2820372"/>
            <a:ext cx="1867625" cy="1383969"/>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lt1"/>
              </a:buClr>
              <a:buSzPts val="1200"/>
              <a:buFont typeface="Arial Narrow"/>
              <a:buNone/>
            </a:pPr>
            <a:r>
              <a:rPr b="1" i="0" lang="en-AU" sz="1200" u="none" cap="none" strike="noStrike">
                <a:solidFill>
                  <a:schemeClr val="lt1"/>
                </a:solidFill>
                <a:latin typeface="Arial Narrow"/>
                <a:ea typeface="Arial Narrow"/>
                <a:cs typeface="Arial Narrow"/>
                <a:sym typeface="Arial Narrow"/>
              </a:rPr>
              <a:t>OUR VICTORIAN </a:t>
            </a:r>
            <a:br>
              <a:rPr b="1" i="0" lang="en-AU" sz="1200" u="none" cap="none" strike="noStrike">
                <a:solidFill>
                  <a:schemeClr val="lt1"/>
                </a:solidFill>
                <a:latin typeface="Arial Narrow"/>
                <a:ea typeface="Arial Narrow"/>
                <a:cs typeface="Arial Narrow"/>
                <a:sym typeface="Arial Narrow"/>
              </a:rPr>
            </a:br>
            <a:r>
              <a:rPr b="1" i="0" lang="en-AU" sz="1200" u="none" cap="none" strike="noStrike">
                <a:solidFill>
                  <a:schemeClr val="lt1"/>
                </a:solidFill>
                <a:latin typeface="Arial Narrow"/>
                <a:ea typeface="Arial Narrow"/>
                <a:cs typeface="Arial Narrow"/>
                <a:sym typeface="Arial Narrow"/>
              </a:rPr>
              <a:t>CAMPUSES DRAW </a:t>
            </a:r>
            <a:br>
              <a:rPr b="1" i="0" lang="en-AU" sz="1200" u="none" cap="none" strike="noStrike">
                <a:solidFill>
                  <a:schemeClr val="lt1"/>
                </a:solidFill>
                <a:latin typeface="Arial Narrow"/>
                <a:ea typeface="Arial Narrow"/>
                <a:cs typeface="Arial Narrow"/>
                <a:sym typeface="Arial Narrow"/>
              </a:rPr>
            </a:br>
            <a:r>
              <a:rPr b="1" i="0" lang="en-AU" sz="1200" u="none" cap="none" strike="noStrike">
                <a:solidFill>
                  <a:schemeClr val="lt1"/>
                </a:solidFill>
                <a:latin typeface="Arial Narrow"/>
                <a:ea typeface="Arial Narrow"/>
                <a:cs typeface="Arial Narrow"/>
                <a:sym typeface="Arial Narrow"/>
              </a:rPr>
              <a:t>MORE THAN </a:t>
            </a:r>
            <a:endParaRPr/>
          </a:p>
          <a:p>
            <a:pPr indent="0" lvl="0" marL="0" marR="0" rtl="0" algn="l">
              <a:lnSpc>
                <a:spcPct val="80000"/>
              </a:lnSpc>
              <a:spcBef>
                <a:spcPts val="500"/>
              </a:spcBef>
              <a:spcAft>
                <a:spcPts val="0"/>
              </a:spcAft>
              <a:buClr>
                <a:schemeClr val="accent1"/>
              </a:buClr>
              <a:buSzPts val="2700"/>
              <a:buFont typeface="Arial Narrow"/>
              <a:buNone/>
            </a:pPr>
            <a:r>
              <a:rPr b="1" i="0" lang="en-AU" sz="2700" u="none" cap="none" strike="noStrike">
                <a:solidFill>
                  <a:schemeClr val="accent1"/>
                </a:solidFill>
                <a:latin typeface="Arial Narrow"/>
                <a:ea typeface="Arial Narrow"/>
                <a:cs typeface="Arial Narrow"/>
                <a:sym typeface="Arial Narrow"/>
              </a:rPr>
              <a:t>820,000 VISITORS</a:t>
            </a:r>
            <a:endParaRPr/>
          </a:p>
          <a:p>
            <a:pPr indent="0" lvl="0" marL="0" marR="0" rtl="0" algn="l">
              <a:lnSpc>
                <a:spcPct val="80000"/>
              </a:lnSpc>
              <a:spcBef>
                <a:spcPts val="500"/>
              </a:spcBef>
              <a:spcAft>
                <a:spcPts val="0"/>
              </a:spcAft>
              <a:buClr>
                <a:schemeClr val="lt1"/>
              </a:buClr>
              <a:buSzPts val="1200"/>
              <a:buFont typeface="Arial Narrow"/>
              <a:buNone/>
            </a:pPr>
            <a:r>
              <a:rPr b="1" i="0" lang="en-AU" sz="1200" u="none" cap="none" strike="noStrike">
                <a:solidFill>
                  <a:schemeClr val="lt1"/>
                </a:solidFill>
                <a:latin typeface="Arial Narrow"/>
                <a:ea typeface="Arial Narrow"/>
                <a:cs typeface="Arial Narrow"/>
                <a:sym typeface="Arial Narrow"/>
              </a:rPr>
              <a:t>EACH YEAR</a:t>
            </a:r>
            <a:endParaRPr b="1" i="0" sz="1200" u="none" cap="none" strike="noStrike">
              <a:solidFill>
                <a:schemeClr val="accent1"/>
              </a:solidFill>
              <a:latin typeface="Arial Narrow"/>
              <a:ea typeface="Arial Narrow"/>
              <a:cs typeface="Arial Narrow"/>
              <a:sym typeface="Arial Narrow"/>
            </a:endParaRPr>
          </a:p>
        </p:txBody>
      </p:sp>
      <p:sp>
        <p:nvSpPr>
          <p:cNvPr id="267" name="Google Shape;267;p15"/>
          <p:cNvSpPr txBox="1"/>
          <p:nvPr/>
        </p:nvSpPr>
        <p:spPr>
          <a:xfrm>
            <a:off x="881455" y="1850895"/>
            <a:ext cx="5372295" cy="526298"/>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Clr>
                <a:schemeClr val="lt1"/>
              </a:buClr>
              <a:buSzPts val="1800"/>
              <a:buFont typeface="Arial Narrow"/>
              <a:buNone/>
            </a:pPr>
            <a:r>
              <a:rPr b="0" i="0" lang="en-AU" sz="1800" u="none" cap="none" strike="noStrike">
                <a:solidFill>
                  <a:schemeClr val="lt1"/>
                </a:solidFill>
                <a:latin typeface="Arial Narrow"/>
                <a:ea typeface="Arial Narrow"/>
                <a:cs typeface="Arial Narrow"/>
                <a:sym typeface="Arial Narrow"/>
              </a:rPr>
              <a:t>Our Clayton campus hosts events and open venues for community groups, sports clubs and schools all year round.</a:t>
            </a:r>
            <a:endParaRPr/>
          </a:p>
        </p:txBody>
      </p:sp>
      <p:sp>
        <p:nvSpPr>
          <p:cNvPr id="268" name="Google Shape;268;p15"/>
          <p:cNvSpPr txBox="1"/>
          <p:nvPr/>
        </p:nvSpPr>
        <p:spPr>
          <a:xfrm>
            <a:off x="3052987" y="2820371"/>
            <a:ext cx="1867625" cy="2090829"/>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lt1"/>
              </a:buClr>
              <a:buSzPts val="1200"/>
              <a:buFont typeface="Arial Narrow"/>
              <a:buNone/>
            </a:pPr>
            <a:r>
              <a:rPr b="1" i="0" lang="en-AU" sz="1200" u="none" cap="none" strike="noStrike">
                <a:solidFill>
                  <a:schemeClr val="lt1"/>
                </a:solidFill>
                <a:latin typeface="Arial Narrow"/>
                <a:ea typeface="Arial Narrow"/>
                <a:cs typeface="Arial Narrow"/>
                <a:sym typeface="Arial Narrow"/>
              </a:rPr>
              <a:t>WITH THE COMPLETION</a:t>
            </a:r>
            <a:endParaRPr/>
          </a:p>
          <a:p>
            <a:pPr indent="0" lvl="0" marL="0" marR="0" rtl="0" algn="l">
              <a:lnSpc>
                <a:spcPct val="80000"/>
              </a:lnSpc>
              <a:spcBef>
                <a:spcPts val="0"/>
              </a:spcBef>
              <a:spcAft>
                <a:spcPts val="0"/>
              </a:spcAft>
              <a:buClr>
                <a:schemeClr val="lt1"/>
              </a:buClr>
              <a:buSzPts val="1200"/>
              <a:buFont typeface="Arial Narrow"/>
              <a:buNone/>
            </a:pPr>
            <a:r>
              <a:rPr b="1" i="0" lang="en-AU" sz="1200" u="none" cap="none" strike="noStrike">
                <a:solidFill>
                  <a:schemeClr val="lt1"/>
                </a:solidFill>
                <a:latin typeface="Arial Narrow"/>
                <a:ea typeface="Arial Narrow"/>
                <a:cs typeface="Arial Narrow"/>
                <a:sym typeface="Arial Narrow"/>
              </a:rPr>
              <a:t>OF THE</a:t>
            </a:r>
            <a:endParaRPr/>
          </a:p>
          <a:p>
            <a:pPr indent="0" lvl="0" marL="0" marR="0" rtl="0" algn="l">
              <a:lnSpc>
                <a:spcPct val="80000"/>
              </a:lnSpc>
              <a:spcBef>
                <a:spcPts val="500"/>
              </a:spcBef>
              <a:spcAft>
                <a:spcPts val="0"/>
              </a:spcAft>
              <a:buClr>
                <a:schemeClr val="accent1"/>
              </a:buClr>
              <a:buSzPts val="2700"/>
              <a:buFont typeface="Arial Narrow"/>
              <a:buNone/>
            </a:pPr>
            <a:r>
              <a:rPr b="1" i="0" lang="en-AU" sz="2700" u="none" cap="none" strike="noStrike">
                <a:solidFill>
                  <a:schemeClr val="accent1"/>
                </a:solidFill>
                <a:latin typeface="Arial Narrow"/>
                <a:ea typeface="Arial Narrow"/>
                <a:cs typeface="Arial Narrow"/>
                <a:sym typeface="Arial Narrow"/>
              </a:rPr>
              <a:t>$56 MILLION</a:t>
            </a:r>
            <a:endParaRPr/>
          </a:p>
          <a:p>
            <a:pPr indent="0" lvl="0" marL="0" marR="0" rtl="0" algn="l">
              <a:lnSpc>
                <a:spcPct val="80000"/>
              </a:lnSpc>
              <a:spcBef>
                <a:spcPts val="500"/>
              </a:spcBef>
              <a:spcAft>
                <a:spcPts val="0"/>
              </a:spcAft>
              <a:buClr>
                <a:schemeClr val="lt1"/>
              </a:buClr>
              <a:buSzPts val="1200"/>
              <a:buFont typeface="Arial Narrow"/>
              <a:buNone/>
            </a:pPr>
            <a:r>
              <a:rPr b="1" i="0" lang="en-AU" sz="1200" u="none" cap="none" strike="noStrike">
                <a:solidFill>
                  <a:schemeClr val="lt1"/>
                </a:solidFill>
                <a:latin typeface="Arial Narrow"/>
                <a:ea typeface="Arial Narrow"/>
                <a:cs typeface="Arial Narrow"/>
                <a:sym typeface="Arial Narrow"/>
              </a:rPr>
              <a:t>CULTURAL PRECINCT UPGRADE, VISITORS </a:t>
            </a:r>
            <a:br>
              <a:rPr b="1" i="0" lang="en-AU" sz="1200" u="none" cap="none" strike="noStrike">
                <a:solidFill>
                  <a:schemeClr val="lt1"/>
                </a:solidFill>
                <a:latin typeface="Arial Narrow"/>
                <a:ea typeface="Arial Narrow"/>
                <a:cs typeface="Arial Narrow"/>
                <a:sym typeface="Arial Narrow"/>
              </a:rPr>
            </a:br>
            <a:r>
              <a:rPr b="1" i="0" lang="en-AU" sz="1200" u="none" cap="none" strike="noStrike">
                <a:solidFill>
                  <a:schemeClr val="lt1"/>
                </a:solidFill>
                <a:latin typeface="Arial Narrow"/>
                <a:ea typeface="Arial Narrow"/>
                <a:cs typeface="Arial Narrow"/>
                <a:sym typeface="Arial Narrow"/>
              </a:rPr>
              <a:t>WILL GROW MORE THAN</a:t>
            </a:r>
            <a:endParaRPr/>
          </a:p>
          <a:p>
            <a:pPr indent="0" lvl="0" marL="0" marR="0" rtl="0" algn="l">
              <a:lnSpc>
                <a:spcPct val="80000"/>
              </a:lnSpc>
              <a:spcBef>
                <a:spcPts val="500"/>
              </a:spcBef>
              <a:spcAft>
                <a:spcPts val="0"/>
              </a:spcAft>
              <a:buClr>
                <a:schemeClr val="accent1"/>
              </a:buClr>
              <a:buSzPts val="2700"/>
              <a:buFont typeface="Arial Narrow"/>
              <a:buNone/>
            </a:pPr>
            <a:r>
              <a:rPr b="1" i="0" lang="en-AU" sz="2700" u="none" cap="none" strike="noStrike">
                <a:solidFill>
                  <a:schemeClr val="accent1"/>
                </a:solidFill>
                <a:latin typeface="Arial Narrow"/>
                <a:ea typeface="Arial Narrow"/>
                <a:cs typeface="Arial Narrow"/>
                <a:sym typeface="Arial Narrow"/>
              </a:rPr>
              <a:t>1 MILLION</a:t>
            </a:r>
            <a:br>
              <a:rPr b="1" i="0" lang="en-AU" sz="2700" u="none" cap="none" strike="noStrike">
                <a:solidFill>
                  <a:schemeClr val="accent1"/>
                </a:solidFill>
                <a:latin typeface="Arial Narrow"/>
                <a:ea typeface="Arial Narrow"/>
                <a:cs typeface="Arial Narrow"/>
                <a:sym typeface="Arial Narrow"/>
              </a:rPr>
            </a:br>
            <a:r>
              <a:rPr b="1" i="0" lang="en-AU" sz="2700" u="none" cap="none" strike="noStrike">
                <a:solidFill>
                  <a:schemeClr val="accent1"/>
                </a:solidFill>
                <a:latin typeface="Arial Narrow"/>
                <a:ea typeface="Arial Narrow"/>
                <a:cs typeface="Arial Narrow"/>
                <a:sym typeface="Arial Narrow"/>
              </a:rPr>
              <a:t>PEOPLE</a:t>
            </a:r>
            <a:endParaRPr/>
          </a:p>
          <a:p>
            <a:pPr indent="0" lvl="0" marL="0" marR="0" rtl="0" algn="l">
              <a:lnSpc>
                <a:spcPct val="80000"/>
              </a:lnSpc>
              <a:spcBef>
                <a:spcPts val="500"/>
              </a:spcBef>
              <a:spcAft>
                <a:spcPts val="0"/>
              </a:spcAft>
              <a:buClr>
                <a:schemeClr val="lt1"/>
              </a:buClr>
              <a:buSzPts val="800"/>
              <a:buFont typeface="Arial Narrow"/>
              <a:buNone/>
            </a:pPr>
            <a:r>
              <a:rPr b="1" i="0" lang="en-AU" sz="800" u="none" cap="none" strike="noStrike">
                <a:solidFill>
                  <a:schemeClr val="lt1"/>
                </a:solidFill>
                <a:latin typeface="Arial Narrow"/>
                <a:ea typeface="Arial Narrow"/>
                <a:cs typeface="Arial Narrow"/>
                <a:sym typeface="Arial Narrow"/>
              </a:rPr>
              <a:t>FIGURES CORRECT AS OF 2019.</a:t>
            </a:r>
            <a:endParaRPr b="1" i="0" sz="1200" u="none" cap="none" strike="noStrike">
              <a:solidFill>
                <a:schemeClr val="accent1"/>
              </a:solidFill>
              <a:latin typeface="Arial Narrow"/>
              <a:ea typeface="Arial Narrow"/>
              <a:cs typeface="Arial Narrow"/>
              <a:sym typeface="Arial Narrow"/>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showMasterSp="0">
  <p:cSld name="Title Slide 2">
    <p:bg>
      <p:bgPr>
        <a:blipFill>
          <a:blip r:embed="rId2">
            <a:alphaModFix/>
          </a:blip>
          <a:stretch>
            <a:fillRect/>
          </a:stretch>
        </a:blipFill>
      </p:bgPr>
    </p:bg>
    <p:spTree>
      <p:nvGrpSpPr>
        <p:cNvPr id="269" name="Shape 269"/>
        <p:cNvGrpSpPr/>
        <p:nvPr/>
      </p:nvGrpSpPr>
      <p:grpSpPr>
        <a:xfrm>
          <a:off x="0" y="0"/>
          <a:ext cx="0" cy="0"/>
          <a:chOff x="0" y="0"/>
          <a:chExt cx="0" cy="0"/>
        </a:xfrm>
      </p:grpSpPr>
      <p:sp>
        <p:nvSpPr>
          <p:cNvPr id="270" name="Google Shape;270;p16"/>
          <p:cNvSpPr txBox="1"/>
          <p:nvPr>
            <p:ph type="ctrTitle"/>
          </p:nvPr>
        </p:nvSpPr>
        <p:spPr>
          <a:xfrm>
            <a:off x="7213600" y="1177779"/>
            <a:ext cx="4500032" cy="1870219"/>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300"/>
              <a:buFont typeface="Arial Narrow"/>
              <a:buNone/>
              <a:defRPr b="1" sz="23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16"/>
          <p:cNvSpPr txBox="1"/>
          <p:nvPr>
            <p:ph idx="1" type="subTitle"/>
          </p:nvPr>
        </p:nvSpPr>
        <p:spPr>
          <a:xfrm>
            <a:off x="7213598" y="3195782"/>
            <a:ext cx="4500033" cy="614221"/>
          </a:xfrm>
          <a:prstGeom prst="rect">
            <a:avLst/>
          </a:prstGeom>
          <a:noFill/>
          <a:ln>
            <a:noFill/>
          </a:ln>
        </p:spPr>
        <p:txBody>
          <a:bodyPr anchorCtr="0" anchor="t" bIns="0" lIns="0" spcFirstLastPara="1" rIns="0" wrap="square" tIns="0">
            <a:noAutofit/>
          </a:bodyPr>
          <a:lstStyle>
            <a:lvl1pPr lvl="0" algn="l">
              <a:lnSpc>
                <a:spcPct val="114000"/>
              </a:lnSpc>
              <a:spcBef>
                <a:spcPts val="0"/>
              </a:spcBef>
              <a:spcAft>
                <a:spcPts val="0"/>
              </a:spcAft>
              <a:buClr>
                <a:schemeClr val="lt1"/>
              </a:buClr>
              <a:buSzPts val="1800"/>
              <a:buNone/>
              <a:defRPr sz="1800" cap="none">
                <a:solidFill>
                  <a:schemeClr val="lt1"/>
                </a:solidFill>
              </a:defRPr>
            </a:lvl1pPr>
            <a:lvl2pPr lvl="1" algn="ctr">
              <a:lnSpc>
                <a:spcPct val="114000"/>
              </a:lnSpc>
              <a:spcBef>
                <a:spcPts val="2400"/>
              </a:spcBef>
              <a:spcAft>
                <a:spcPts val="0"/>
              </a:spcAft>
              <a:buClr>
                <a:schemeClr val="dk1"/>
              </a:buClr>
              <a:buSzPts val="1600"/>
              <a:buNone/>
              <a:defRPr sz="2000"/>
            </a:lvl2pPr>
            <a:lvl3pPr lvl="2" algn="ctr">
              <a:lnSpc>
                <a:spcPct val="114000"/>
              </a:lnSpc>
              <a:spcBef>
                <a:spcPts val="500"/>
              </a:spcBef>
              <a:spcAft>
                <a:spcPts val="0"/>
              </a:spcAft>
              <a:buClr>
                <a:schemeClr val="dk1"/>
              </a:buClr>
              <a:buSzPts val="1800"/>
              <a:buNone/>
              <a:defRPr sz="1800"/>
            </a:lvl3pPr>
            <a:lvl4pPr lvl="3" algn="ctr">
              <a:lnSpc>
                <a:spcPct val="114000"/>
              </a:lnSpc>
              <a:spcBef>
                <a:spcPts val="500"/>
              </a:spcBef>
              <a:spcAft>
                <a:spcPts val="0"/>
              </a:spcAft>
              <a:buClr>
                <a:schemeClr val="dk1"/>
              </a:buClr>
              <a:buSzPts val="1600"/>
              <a:buNone/>
              <a:defRPr sz="1600"/>
            </a:lvl4pPr>
            <a:lvl5pPr lvl="4" algn="ctr">
              <a:lnSpc>
                <a:spcPct val="114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2" name="Google Shape;272;p16"/>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16"/>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16"/>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275" name="Google Shape;275;p16"/>
          <p:cNvSpPr txBox="1"/>
          <p:nvPr>
            <p:ph idx="2" type="body"/>
          </p:nvPr>
        </p:nvSpPr>
        <p:spPr>
          <a:xfrm>
            <a:off x="7213600" y="3943350"/>
            <a:ext cx="4500563" cy="28257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lt1"/>
              </a:buClr>
              <a:buSzPts val="1200"/>
              <a:buNone/>
              <a:defRPr sz="1200">
                <a:solidFill>
                  <a:schemeClr val="lt1"/>
                </a:solidFill>
                <a:latin typeface="Arial Narrow"/>
                <a:ea typeface="Arial Narrow"/>
                <a:cs typeface="Arial Narrow"/>
                <a:sym typeface="Arial Narrow"/>
              </a:defRPr>
            </a:lvl1pPr>
            <a:lvl2pPr indent="-314960" lvl="1" marL="914400" algn="l">
              <a:lnSpc>
                <a:spcPct val="114000"/>
              </a:lnSpc>
              <a:spcBef>
                <a:spcPts val="2400"/>
              </a:spcBef>
              <a:spcAft>
                <a:spcPts val="0"/>
              </a:spcAft>
              <a:buClr>
                <a:schemeClr val="lt1"/>
              </a:buClr>
              <a:buSzPts val="1360"/>
              <a:buChar char="•"/>
              <a:defRPr>
                <a:solidFill>
                  <a:schemeClr val="lt1"/>
                </a:solidFill>
              </a:defRPr>
            </a:lvl2pPr>
            <a:lvl3pPr indent="-317500" lvl="2" marL="1371600" algn="l">
              <a:lnSpc>
                <a:spcPct val="114000"/>
              </a:lnSpc>
              <a:spcBef>
                <a:spcPts val="500"/>
              </a:spcBef>
              <a:spcAft>
                <a:spcPts val="0"/>
              </a:spcAft>
              <a:buClr>
                <a:schemeClr val="lt1"/>
              </a:buClr>
              <a:buSzPts val="1400"/>
              <a:buChar char="­"/>
              <a:defRPr>
                <a:solidFill>
                  <a:schemeClr val="lt1"/>
                </a:solidFill>
              </a:defRPr>
            </a:lvl3pPr>
            <a:lvl4pPr indent="-336550" lvl="3" marL="1828800" algn="l">
              <a:lnSpc>
                <a:spcPct val="114000"/>
              </a:lnSpc>
              <a:spcBef>
                <a:spcPts val="500"/>
              </a:spcBef>
              <a:spcAft>
                <a:spcPts val="0"/>
              </a:spcAft>
              <a:buClr>
                <a:schemeClr val="lt1"/>
              </a:buClr>
              <a:buSzPts val="1700"/>
              <a:buChar char="•"/>
              <a:defRPr>
                <a:solidFill>
                  <a:schemeClr val="lt1"/>
                </a:solidFill>
              </a:defRPr>
            </a:lvl4pPr>
            <a:lvl5pPr indent="-336550" lvl="4" marL="2286000" algn="l">
              <a:lnSpc>
                <a:spcPct val="114000"/>
              </a:lnSpc>
              <a:spcBef>
                <a:spcPts val="500"/>
              </a:spcBef>
              <a:spcAft>
                <a:spcPts val="0"/>
              </a:spcAft>
              <a:buClr>
                <a:schemeClr val="lt1"/>
              </a:buClr>
              <a:buSzPts val="17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76" name="Google Shape;276;p16"/>
          <p:cNvPicPr preferRelativeResize="0"/>
          <p:nvPr/>
        </p:nvPicPr>
        <p:blipFill rotWithShape="1">
          <a:blip r:embed="rId3">
            <a:alphaModFix/>
          </a:blip>
          <a:srcRect b="0" l="0" r="0" t="0"/>
          <a:stretch/>
        </p:blipFill>
        <p:spPr>
          <a:xfrm>
            <a:off x="471225" y="475746"/>
            <a:ext cx="1514738" cy="43908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showMasterSp="0">
  <p:cSld name="Title Slide 3">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17"/>
          <p:cNvSpPr txBox="1"/>
          <p:nvPr>
            <p:ph type="ctrTitle"/>
          </p:nvPr>
        </p:nvSpPr>
        <p:spPr>
          <a:xfrm>
            <a:off x="2651125" y="1177779"/>
            <a:ext cx="4500032" cy="1870219"/>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300"/>
              <a:buFont typeface="Arial Narrow"/>
              <a:buNone/>
              <a:defRPr b="1" sz="23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 name="Google Shape;279;p17"/>
          <p:cNvSpPr txBox="1"/>
          <p:nvPr>
            <p:ph idx="1" type="subTitle"/>
          </p:nvPr>
        </p:nvSpPr>
        <p:spPr>
          <a:xfrm>
            <a:off x="2651123" y="3195782"/>
            <a:ext cx="4500033" cy="614221"/>
          </a:xfrm>
          <a:prstGeom prst="rect">
            <a:avLst/>
          </a:prstGeom>
          <a:noFill/>
          <a:ln>
            <a:noFill/>
          </a:ln>
        </p:spPr>
        <p:txBody>
          <a:bodyPr anchorCtr="0" anchor="t" bIns="0" lIns="0" spcFirstLastPara="1" rIns="0" wrap="square" tIns="0">
            <a:noAutofit/>
          </a:bodyPr>
          <a:lstStyle>
            <a:lvl1pPr lvl="0" algn="l">
              <a:lnSpc>
                <a:spcPct val="114000"/>
              </a:lnSpc>
              <a:spcBef>
                <a:spcPts val="0"/>
              </a:spcBef>
              <a:spcAft>
                <a:spcPts val="0"/>
              </a:spcAft>
              <a:buClr>
                <a:schemeClr val="lt1"/>
              </a:buClr>
              <a:buSzPts val="1800"/>
              <a:buNone/>
              <a:defRPr sz="1800" cap="none">
                <a:solidFill>
                  <a:schemeClr val="lt1"/>
                </a:solidFill>
              </a:defRPr>
            </a:lvl1pPr>
            <a:lvl2pPr lvl="1" algn="ctr">
              <a:lnSpc>
                <a:spcPct val="114000"/>
              </a:lnSpc>
              <a:spcBef>
                <a:spcPts val="2400"/>
              </a:spcBef>
              <a:spcAft>
                <a:spcPts val="0"/>
              </a:spcAft>
              <a:buClr>
                <a:schemeClr val="dk1"/>
              </a:buClr>
              <a:buSzPts val="1600"/>
              <a:buNone/>
              <a:defRPr sz="2000"/>
            </a:lvl2pPr>
            <a:lvl3pPr lvl="2" algn="ctr">
              <a:lnSpc>
                <a:spcPct val="114000"/>
              </a:lnSpc>
              <a:spcBef>
                <a:spcPts val="500"/>
              </a:spcBef>
              <a:spcAft>
                <a:spcPts val="0"/>
              </a:spcAft>
              <a:buClr>
                <a:schemeClr val="dk1"/>
              </a:buClr>
              <a:buSzPts val="1800"/>
              <a:buNone/>
              <a:defRPr sz="1800"/>
            </a:lvl3pPr>
            <a:lvl4pPr lvl="3" algn="ctr">
              <a:lnSpc>
                <a:spcPct val="114000"/>
              </a:lnSpc>
              <a:spcBef>
                <a:spcPts val="500"/>
              </a:spcBef>
              <a:spcAft>
                <a:spcPts val="0"/>
              </a:spcAft>
              <a:buClr>
                <a:schemeClr val="dk1"/>
              </a:buClr>
              <a:buSzPts val="1600"/>
              <a:buNone/>
              <a:defRPr sz="1600"/>
            </a:lvl4pPr>
            <a:lvl5pPr lvl="4" algn="ctr">
              <a:lnSpc>
                <a:spcPct val="114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0" name="Google Shape;280;p17"/>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17"/>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17"/>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283" name="Google Shape;283;p17"/>
          <p:cNvSpPr txBox="1"/>
          <p:nvPr>
            <p:ph idx="2" type="body"/>
          </p:nvPr>
        </p:nvSpPr>
        <p:spPr>
          <a:xfrm>
            <a:off x="2651125" y="3943350"/>
            <a:ext cx="4500563" cy="28257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lt1"/>
              </a:buClr>
              <a:buSzPts val="1200"/>
              <a:buNone/>
              <a:defRPr sz="1200">
                <a:solidFill>
                  <a:schemeClr val="lt1"/>
                </a:solidFill>
              </a:defRPr>
            </a:lvl1pPr>
            <a:lvl2pPr indent="-314960" lvl="1" marL="914400" algn="l">
              <a:lnSpc>
                <a:spcPct val="114000"/>
              </a:lnSpc>
              <a:spcBef>
                <a:spcPts val="2400"/>
              </a:spcBef>
              <a:spcAft>
                <a:spcPts val="0"/>
              </a:spcAft>
              <a:buClr>
                <a:schemeClr val="lt1"/>
              </a:buClr>
              <a:buSzPts val="1360"/>
              <a:buChar char="•"/>
              <a:defRPr>
                <a:solidFill>
                  <a:schemeClr val="lt1"/>
                </a:solidFill>
              </a:defRPr>
            </a:lvl2pPr>
            <a:lvl3pPr indent="-317500" lvl="2" marL="1371600" algn="l">
              <a:lnSpc>
                <a:spcPct val="114000"/>
              </a:lnSpc>
              <a:spcBef>
                <a:spcPts val="500"/>
              </a:spcBef>
              <a:spcAft>
                <a:spcPts val="0"/>
              </a:spcAft>
              <a:buClr>
                <a:schemeClr val="lt1"/>
              </a:buClr>
              <a:buSzPts val="1400"/>
              <a:buChar char="­"/>
              <a:defRPr>
                <a:solidFill>
                  <a:schemeClr val="lt1"/>
                </a:solidFill>
              </a:defRPr>
            </a:lvl3pPr>
            <a:lvl4pPr indent="-336550" lvl="3" marL="1828800" algn="l">
              <a:lnSpc>
                <a:spcPct val="114000"/>
              </a:lnSpc>
              <a:spcBef>
                <a:spcPts val="500"/>
              </a:spcBef>
              <a:spcAft>
                <a:spcPts val="0"/>
              </a:spcAft>
              <a:buClr>
                <a:schemeClr val="lt1"/>
              </a:buClr>
              <a:buSzPts val="1700"/>
              <a:buChar char="•"/>
              <a:defRPr>
                <a:solidFill>
                  <a:schemeClr val="lt1"/>
                </a:solidFill>
              </a:defRPr>
            </a:lvl4pPr>
            <a:lvl5pPr indent="-336550" lvl="4" marL="2286000" algn="l">
              <a:lnSpc>
                <a:spcPct val="114000"/>
              </a:lnSpc>
              <a:spcBef>
                <a:spcPts val="500"/>
              </a:spcBef>
              <a:spcAft>
                <a:spcPts val="0"/>
              </a:spcAft>
              <a:buClr>
                <a:schemeClr val="lt1"/>
              </a:buClr>
              <a:buSzPts val="17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84" name="Google Shape;284;p17"/>
          <p:cNvPicPr preferRelativeResize="0"/>
          <p:nvPr/>
        </p:nvPicPr>
        <p:blipFill rotWithShape="1">
          <a:blip r:embed="rId3">
            <a:alphaModFix/>
          </a:blip>
          <a:srcRect b="0" l="0" r="0" t="0"/>
          <a:stretch/>
        </p:blipFill>
        <p:spPr>
          <a:xfrm>
            <a:off x="471225" y="475746"/>
            <a:ext cx="1514738" cy="43908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showMasterSp="0">
  <p:cSld name="Title Slide 4">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18"/>
          <p:cNvSpPr txBox="1"/>
          <p:nvPr>
            <p:ph type="ctrTitle"/>
          </p:nvPr>
        </p:nvSpPr>
        <p:spPr>
          <a:xfrm>
            <a:off x="2651125" y="1177779"/>
            <a:ext cx="4500032" cy="1870219"/>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300"/>
              <a:buFont typeface="Arial Narrow"/>
              <a:buNone/>
              <a:defRPr b="1" sz="23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18"/>
          <p:cNvSpPr txBox="1"/>
          <p:nvPr>
            <p:ph idx="1" type="subTitle"/>
          </p:nvPr>
        </p:nvSpPr>
        <p:spPr>
          <a:xfrm>
            <a:off x="2651123" y="3195782"/>
            <a:ext cx="4500033" cy="614221"/>
          </a:xfrm>
          <a:prstGeom prst="rect">
            <a:avLst/>
          </a:prstGeom>
          <a:noFill/>
          <a:ln>
            <a:noFill/>
          </a:ln>
        </p:spPr>
        <p:txBody>
          <a:bodyPr anchorCtr="0" anchor="t" bIns="0" lIns="0" spcFirstLastPara="1" rIns="0" wrap="square" tIns="0">
            <a:noAutofit/>
          </a:bodyPr>
          <a:lstStyle>
            <a:lvl1pPr lvl="0" algn="l">
              <a:lnSpc>
                <a:spcPct val="114000"/>
              </a:lnSpc>
              <a:spcBef>
                <a:spcPts val="0"/>
              </a:spcBef>
              <a:spcAft>
                <a:spcPts val="0"/>
              </a:spcAft>
              <a:buClr>
                <a:schemeClr val="lt1"/>
              </a:buClr>
              <a:buSzPts val="1800"/>
              <a:buNone/>
              <a:defRPr sz="1800" cap="none">
                <a:solidFill>
                  <a:schemeClr val="lt1"/>
                </a:solidFill>
              </a:defRPr>
            </a:lvl1pPr>
            <a:lvl2pPr lvl="1" algn="ctr">
              <a:lnSpc>
                <a:spcPct val="114000"/>
              </a:lnSpc>
              <a:spcBef>
                <a:spcPts val="2400"/>
              </a:spcBef>
              <a:spcAft>
                <a:spcPts val="0"/>
              </a:spcAft>
              <a:buClr>
                <a:schemeClr val="dk1"/>
              </a:buClr>
              <a:buSzPts val="1600"/>
              <a:buNone/>
              <a:defRPr sz="2000"/>
            </a:lvl2pPr>
            <a:lvl3pPr lvl="2" algn="ctr">
              <a:lnSpc>
                <a:spcPct val="114000"/>
              </a:lnSpc>
              <a:spcBef>
                <a:spcPts val="500"/>
              </a:spcBef>
              <a:spcAft>
                <a:spcPts val="0"/>
              </a:spcAft>
              <a:buClr>
                <a:schemeClr val="dk1"/>
              </a:buClr>
              <a:buSzPts val="1800"/>
              <a:buNone/>
              <a:defRPr sz="1800"/>
            </a:lvl3pPr>
            <a:lvl4pPr lvl="3" algn="ctr">
              <a:lnSpc>
                <a:spcPct val="114000"/>
              </a:lnSpc>
              <a:spcBef>
                <a:spcPts val="500"/>
              </a:spcBef>
              <a:spcAft>
                <a:spcPts val="0"/>
              </a:spcAft>
              <a:buClr>
                <a:schemeClr val="dk1"/>
              </a:buClr>
              <a:buSzPts val="1600"/>
              <a:buNone/>
              <a:defRPr sz="1600"/>
            </a:lvl4pPr>
            <a:lvl5pPr lvl="4" algn="ctr">
              <a:lnSpc>
                <a:spcPct val="114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8" name="Google Shape;288;p18"/>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18"/>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18"/>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291" name="Google Shape;291;p18"/>
          <p:cNvSpPr txBox="1"/>
          <p:nvPr>
            <p:ph idx="2" type="body"/>
          </p:nvPr>
        </p:nvSpPr>
        <p:spPr>
          <a:xfrm>
            <a:off x="2651125" y="3943350"/>
            <a:ext cx="4500563" cy="28257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lt1"/>
              </a:buClr>
              <a:buSzPts val="1200"/>
              <a:buNone/>
              <a:defRPr sz="1200">
                <a:solidFill>
                  <a:schemeClr val="lt1"/>
                </a:solidFill>
                <a:latin typeface="Arial Narrow"/>
                <a:ea typeface="Arial Narrow"/>
                <a:cs typeface="Arial Narrow"/>
                <a:sym typeface="Arial Narrow"/>
              </a:defRPr>
            </a:lvl1pPr>
            <a:lvl2pPr indent="-314960" lvl="1" marL="914400" algn="l">
              <a:lnSpc>
                <a:spcPct val="114000"/>
              </a:lnSpc>
              <a:spcBef>
                <a:spcPts val="2400"/>
              </a:spcBef>
              <a:spcAft>
                <a:spcPts val="0"/>
              </a:spcAft>
              <a:buClr>
                <a:schemeClr val="lt1"/>
              </a:buClr>
              <a:buSzPts val="1360"/>
              <a:buChar char="•"/>
              <a:defRPr>
                <a:solidFill>
                  <a:schemeClr val="lt1"/>
                </a:solidFill>
              </a:defRPr>
            </a:lvl2pPr>
            <a:lvl3pPr indent="-317500" lvl="2" marL="1371600" algn="l">
              <a:lnSpc>
                <a:spcPct val="114000"/>
              </a:lnSpc>
              <a:spcBef>
                <a:spcPts val="500"/>
              </a:spcBef>
              <a:spcAft>
                <a:spcPts val="0"/>
              </a:spcAft>
              <a:buClr>
                <a:schemeClr val="lt1"/>
              </a:buClr>
              <a:buSzPts val="1400"/>
              <a:buChar char="­"/>
              <a:defRPr>
                <a:solidFill>
                  <a:schemeClr val="lt1"/>
                </a:solidFill>
              </a:defRPr>
            </a:lvl3pPr>
            <a:lvl4pPr indent="-336550" lvl="3" marL="1828800" algn="l">
              <a:lnSpc>
                <a:spcPct val="114000"/>
              </a:lnSpc>
              <a:spcBef>
                <a:spcPts val="500"/>
              </a:spcBef>
              <a:spcAft>
                <a:spcPts val="0"/>
              </a:spcAft>
              <a:buClr>
                <a:schemeClr val="lt1"/>
              </a:buClr>
              <a:buSzPts val="1700"/>
              <a:buChar char="•"/>
              <a:defRPr>
                <a:solidFill>
                  <a:schemeClr val="lt1"/>
                </a:solidFill>
              </a:defRPr>
            </a:lvl4pPr>
            <a:lvl5pPr indent="-336550" lvl="4" marL="2286000" algn="l">
              <a:lnSpc>
                <a:spcPct val="114000"/>
              </a:lnSpc>
              <a:spcBef>
                <a:spcPts val="500"/>
              </a:spcBef>
              <a:spcAft>
                <a:spcPts val="0"/>
              </a:spcAft>
              <a:buClr>
                <a:schemeClr val="lt1"/>
              </a:buClr>
              <a:buSzPts val="17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92" name="Google Shape;292;p18"/>
          <p:cNvPicPr preferRelativeResize="0"/>
          <p:nvPr/>
        </p:nvPicPr>
        <p:blipFill rotWithShape="1">
          <a:blip r:embed="rId3">
            <a:alphaModFix/>
          </a:blip>
          <a:srcRect b="0" l="0" r="0" t="0"/>
          <a:stretch/>
        </p:blipFill>
        <p:spPr>
          <a:xfrm>
            <a:off x="471225" y="475746"/>
            <a:ext cx="1514738" cy="43908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showMasterSp="0">
  <p:cSld name="Title Slide 5">
    <p:bg>
      <p:bgPr>
        <a:solidFill>
          <a:schemeClr val="dk1"/>
        </a:solidFill>
      </p:bgPr>
    </p:bg>
    <p:spTree>
      <p:nvGrpSpPr>
        <p:cNvPr id="293" name="Shape 293"/>
        <p:cNvGrpSpPr/>
        <p:nvPr/>
      </p:nvGrpSpPr>
      <p:grpSpPr>
        <a:xfrm>
          <a:off x="0" y="0"/>
          <a:ext cx="0" cy="0"/>
          <a:chOff x="0" y="0"/>
          <a:chExt cx="0" cy="0"/>
        </a:xfrm>
      </p:grpSpPr>
      <p:sp>
        <p:nvSpPr>
          <p:cNvPr id="294" name="Google Shape;294;p19"/>
          <p:cNvSpPr txBox="1"/>
          <p:nvPr>
            <p:ph type="ctrTitle"/>
          </p:nvPr>
        </p:nvSpPr>
        <p:spPr>
          <a:xfrm>
            <a:off x="1432800" y="1177779"/>
            <a:ext cx="4500032" cy="1870219"/>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300"/>
              <a:buFont typeface="Arial Narrow"/>
              <a:buNone/>
              <a:defRPr b="1" sz="23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19"/>
          <p:cNvSpPr txBox="1"/>
          <p:nvPr>
            <p:ph idx="1" type="subTitle"/>
          </p:nvPr>
        </p:nvSpPr>
        <p:spPr>
          <a:xfrm>
            <a:off x="1432800" y="3195782"/>
            <a:ext cx="4500033" cy="614221"/>
          </a:xfrm>
          <a:prstGeom prst="rect">
            <a:avLst/>
          </a:prstGeom>
          <a:noFill/>
          <a:ln>
            <a:noFill/>
          </a:ln>
        </p:spPr>
        <p:txBody>
          <a:bodyPr anchorCtr="0" anchor="t" bIns="0" lIns="0" spcFirstLastPara="1" rIns="0" wrap="square" tIns="0">
            <a:noAutofit/>
          </a:bodyPr>
          <a:lstStyle>
            <a:lvl1pPr lvl="0" algn="l">
              <a:lnSpc>
                <a:spcPct val="114000"/>
              </a:lnSpc>
              <a:spcBef>
                <a:spcPts val="0"/>
              </a:spcBef>
              <a:spcAft>
                <a:spcPts val="0"/>
              </a:spcAft>
              <a:buClr>
                <a:schemeClr val="lt1"/>
              </a:buClr>
              <a:buSzPts val="1800"/>
              <a:buNone/>
              <a:defRPr sz="1800" cap="none">
                <a:solidFill>
                  <a:schemeClr val="lt1"/>
                </a:solidFill>
              </a:defRPr>
            </a:lvl1pPr>
            <a:lvl2pPr lvl="1" algn="ctr">
              <a:lnSpc>
                <a:spcPct val="114000"/>
              </a:lnSpc>
              <a:spcBef>
                <a:spcPts val="2400"/>
              </a:spcBef>
              <a:spcAft>
                <a:spcPts val="0"/>
              </a:spcAft>
              <a:buClr>
                <a:schemeClr val="dk1"/>
              </a:buClr>
              <a:buSzPts val="1600"/>
              <a:buNone/>
              <a:defRPr sz="2000"/>
            </a:lvl2pPr>
            <a:lvl3pPr lvl="2" algn="ctr">
              <a:lnSpc>
                <a:spcPct val="114000"/>
              </a:lnSpc>
              <a:spcBef>
                <a:spcPts val="500"/>
              </a:spcBef>
              <a:spcAft>
                <a:spcPts val="0"/>
              </a:spcAft>
              <a:buClr>
                <a:schemeClr val="dk1"/>
              </a:buClr>
              <a:buSzPts val="1800"/>
              <a:buNone/>
              <a:defRPr sz="1800"/>
            </a:lvl3pPr>
            <a:lvl4pPr lvl="3" algn="ctr">
              <a:lnSpc>
                <a:spcPct val="114000"/>
              </a:lnSpc>
              <a:spcBef>
                <a:spcPts val="500"/>
              </a:spcBef>
              <a:spcAft>
                <a:spcPts val="0"/>
              </a:spcAft>
              <a:buClr>
                <a:schemeClr val="dk1"/>
              </a:buClr>
              <a:buSzPts val="1600"/>
              <a:buNone/>
              <a:defRPr sz="1600"/>
            </a:lvl4pPr>
            <a:lvl5pPr lvl="4" algn="ctr">
              <a:lnSpc>
                <a:spcPct val="114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6" name="Google Shape;296;p19"/>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19"/>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19"/>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299" name="Google Shape;299;p19"/>
          <p:cNvSpPr txBox="1"/>
          <p:nvPr>
            <p:ph idx="2" type="body"/>
          </p:nvPr>
        </p:nvSpPr>
        <p:spPr>
          <a:xfrm>
            <a:off x="1432800" y="3943350"/>
            <a:ext cx="4500563" cy="28257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lt1"/>
              </a:buClr>
              <a:buSzPts val="1200"/>
              <a:buNone/>
              <a:defRPr sz="1200">
                <a:solidFill>
                  <a:schemeClr val="lt1"/>
                </a:solidFill>
                <a:latin typeface="Arial Narrow"/>
                <a:ea typeface="Arial Narrow"/>
                <a:cs typeface="Arial Narrow"/>
                <a:sym typeface="Arial Narrow"/>
              </a:defRPr>
            </a:lvl1pPr>
            <a:lvl2pPr indent="-314960" lvl="1" marL="914400" algn="l">
              <a:lnSpc>
                <a:spcPct val="114000"/>
              </a:lnSpc>
              <a:spcBef>
                <a:spcPts val="2400"/>
              </a:spcBef>
              <a:spcAft>
                <a:spcPts val="0"/>
              </a:spcAft>
              <a:buClr>
                <a:schemeClr val="lt1"/>
              </a:buClr>
              <a:buSzPts val="1360"/>
              <a:buChar char="•"/>
              <a:defRPr>
                <a:solidFill>
                  <a:schemeClr val="lt1"/>
                </a:solidFill>
              </a:defRPr>
            </a:lvl2pPr>
            <a:lvl3pPr indent="-317500" lvl="2" marL="1371600" algn="l">
              <a:lnSpc>
                <a:spcPct val="114000"/>
              </a:lnSpc>
              <a:spcBef>
                <a:spcPts val="500"/>
              </a:spcBef>
              <a:spcAft>
                <a:spcPts val="0"/>
              </a:spcAft>
              <a:buClr>
                <a:schemeClr val="lt1"/>
              </a:buClr>
              <a:buSzPts val="1400"/>
              <a:buChar char="­"/>
              <a:defRPr>
                <a:solidFill>
                  <a:schemeClr val="lt1"/>
                </a:solidFill>
              </a:defRPr>
            </a:lvl3pPr>
            <a:lvl4pPr indent="-336550" lvl="3" marL="1828800" algn="l">
              <a:lnSpc>
                <a:spcPct val="114000"/>
              </a:lnSpc>
              <a:spcBef>
                <a:spcPts val="500"/>
              </a:spcBef>
              <a:spcAft>
                <a:spcPts val="0"/>
              </a:spcAft>
              <a:buClr>
                <a:schemeClr val="lt1"/>
              </a:buClr>
              <a:buSzPts val="1700"/>
              <a:buChar char="•"/>
              <a:defRPr>
                <a:solidFill>
                  <a:schemeClr val="lt1"/>
                </a:solidFill>
              </a:defRPr>
            </a:lvl4pPr>
            <a:lvl5pPr indent="-336550" lvl="4" marL="2286000" algn="l">
              <a:lnSpc>
                <a:spcPct val="114000"/>
              </a:lnSpc>
              <a:spcBef>
                <a:spcPts val="500"/>
              </a:spcBef>
              <a:spcAft>
                <a:spcPts val="0"/>
              </a:spcAft>
              <a:buClr>
                <a:schemeClr val="lt1"/>
              </a:buClr>
              <a:buSzPts val="17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0" name="Google Shape;300;p19"/>
          <p:cNvPicPr preferRelativeResize="0"/>
          <p:nvPr/>
        </p:nvPicPr>
        <p:blipFill rotWithShape="1">
          <a:blip r:embed="rId2">
            <a:alphaModFix/>
          </a:blip>
          <a:srcRect b="0" l="0" r="0" t="0"/>
          <a:stretch/>
        </p:blipFill>
        <p:spPr>
          <a:xfrm>
            <a:off x="471225" y="475746"/>
            <a:ext cx="1514738" cy="439088"/>
          </a:xfrm>
          <a:prstGeom prst="rect">
            <a:avLst/>
          </a:prstGeom>
          <a:noFill/>
          <a:ln>
            <a:noFill/>
          </a:ln>
        </p:spPr>
      </p:pic>
      <p:sp>
        <p:nvSpPr>
          <p:cNvPr id="301" name="Google Shape;301;p19"/>
          <p:cNvSpPr/>
          <p:nvPr>
            <p:ph idx="3" type="pic"/>
          </p:nvPr>
        </p:nvSpPr>
        <p:spPr>
          <a:xfrm>
            <a:off x="8258175" y="0"/>
            <a:ext cx="3933825" cy="6858000"/>
          </a:xfrm>
          <a:prstGeom prst="rect">
            <a:avLst/>
          </a:prstGeom>
          <a:solidFill>
            <a:schemeClr val="lt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showMasterSp="0">
  <p:cSld name="Title Slide 6">
    <p:bg>
      <p:bgPr>
        <a:blipFill>
          <a:blip r:embed="rId2">
            <a:alphaModFix/>
          </a:blip>
          <a:stretch>
            <a:fillRect/>
          </a:stretch>
        </a:blipFill>
      </p:bgPr>
    </p:bg>
    <p:spTree>
      <p:nvGrpSpPr>
        <p:cNvPr id="302" name="Shape 302"/>
        <p:cNvGrpSpPr/>
        <p:nvPr/>
      </p:nvGrpSpPr>
      <p:grpSpPr>
        <a:xfrm>
          <a:off x="0" y="0"/>
          <a:ext cx="0" cy="0"/>
          <a:chOff x="0" y="0"/>
          <a:chExt cx="0" cy="0"/>
        </a:xfrm>
      </p:grpSpPr>
      <p:sp>
        <p:nvSpPr>
          <p:cNvPr id="303" name="Google Shape;303;p20"/>
          <p:cNvSpPr txBox="1"/>
          <p:nvPr>
            <p:ph type="ctrTitle"/>
          </p:nvPr>
        </p:nvSpPr>
        <p:spPr>
          <a:xfrm>
            <a:off x="1432800" y="1177779"/>
            <a:ext cx="4500032" cy="1870219"/>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300"/>
              <a:buFont typeface="Arial Narrow"/>
              <a:buNone/>
              <a:defRPr b="1" sz="23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20"/>
          <p:cNvSpPr txBox="1"/>
          <p:nvPr>
            <p:ph idx="1" type="subTitle"/>
          </p:nvPr>
        </p:nvSpPr>
        <p:spPr>
          <a:xfrm>
            <a:off x="1432800" y="3195782"/>
            <a:ext cx="4500033" cy="614221"/>
          </a:xfrm>
          <a:prstGeom prst="rect">
            <a:avLst/>
          </a:prstGeom>
          <a:noFill/>
          <a:ln>
            <a:noFill/>
          </a:ln>
        </p:spPr>
        <p:txBody>
          <a:bodyPr anchorCtr="0" anchor="t" bIns="0" lIns="0" spcFirstLastPara="1" rIns="0" wrap="square" tIns="0">
            <a:noAutofit/>
          </a:bodyPr>
          <a:lstStyle>
            <a:lvl1pPr lvl="0" algn="l">
              <a:lnSpc>
                <a:spcPct val="114000"/>
              </a:lnSpc>
              <a:spcBef>
                <a:spcPts val="0"/>
              </a:spcBef>
              <a:spcAft>
                <a:spcPts val="0"/>
              </a:spcAft>
              <a:buClr>
                <a:schemeClr val="lt1"/>
              </a:buClr>
              <a:buSzPts val="1800"/>
              <a:buNone/>
              <a:defRPr sz="1800" cap="none">
                <a:solidFill>
                  <a:schemeClr val="lt1"/>
                </a:solidFill>
              </a:defRPr>
            </a:lvl1pPr>
            <a:lvl2pPr lvl="1" algn="ctr">
              <a:lnSpc>
                <a:spcPct val="114000"/>
              </a:lnSpc>
              <a:spcBef>
                <a:spcPts val="2400"/>
              </a:spcBef>
              <a:spcAft>
                <a:spcPts val="0"/>
              </a:spcAft>
              <a:buClr>
                <a:schemeClr val="dk1"/>
              </a:buClr>
              <a:buSzPts val="1600"/>
              <a:buNone/>
              <a:defRPr sz="2000"/>
            </a:lvl2pPr>
            <a:lvl3pPr lvl="2" algn="ctr">
              <a:lnSpc>
                <a:spcPct val="114000"/>
              </a:lnSpc>
              <a:spcBef>
                <a:spcPts val="500"/>
              </a:spcBef>
              <a:spcAft>
                <a:spcPts val="0"/>
              </a:spcAft>
              <a:buClr>
                <a:schemeClr val="dk1"/>
              </a:buClr>
              <a:buSzPts val="1800"/>
              <a:buNone/>
              <a:defRPr sz="1800"/>
            </a:lvl3pPr>
            <a:lvl4pPr lvl="3" algn="ctr">
              <a:lnSpc>
                <a:spcPct val="114000"/>
              </a:lnSpc>
              <a:spcBef>
                <a:spcPts val="500"/>
              </a:spcBef>
              <a:spcAft>
                <a:spcPts val="0"/>
              </a:spcAft>
              <a:buClr>
                <a:schemeClr val="dk1"/>
              </a:buClr>
              <a:buSzPts val="1600"/>
              <a:buNone/>
              <a:defRPr sz="1600"/>
            </a:lvl4pPr>
            <a:lvl5pPr lvl="4" algn="ctr">
              <a:lnSpc>
                <a:spcPct val="114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5" name="Google Shape;305;p20"/>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20"/>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20"/>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308" name="Google Shape;308;p20"/>
          <p:cNvSpPr txBox="1"/>
          <p:nvPr>
            <p:ph idx="2" type="body"/>
          </p:nvPr>
        </p:nvSpPr>
        <p:spPr>
          <a:xfrm>
            <a:off x="1432800" y="3943350"/>
            <a:ext cx="4500563" cy="28257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lt1"/>
              </a:buClr>
              <a:buSzPts val="1200"/>
              <a:buNone/>
              <a:defRPr sz="1200">
                <a:solidFill>
                  <a:schemeClr val="lt1"/>
                </a:solidFill>
                <a:latin typeface="Arial Narrow"/>
                <a:ea typeface="Arial Narrow"/>
                <a:cs typeface="Arial Narrow"/>
                <a:sym typeface="Arial Narrow"/>
              </a:defRPr>
            </a:lvl1pPr>
            <a:lvl2pPr indent="-314960" lvl="1" marL="914400" algn="l">
              <a:lnSpc>
                <a:spcPct val="114000"/>
              </a:lnSpc>
              <a:spcBef>
                <a:spcPts val="2400"/>
              </a:spcBef>
              <a:spcAft>
                <a:spcPts val="0"/>
              </a:spcAft>
              <a:buClr>
                <a:schemeClr val="lt1"/>
              </a:buClr>
              <a:buSzPts val="1360"/>
              <a:buChar char="•"/>
              <a:defRPr>
                <a:solidFill>
                  <a:schemeClr val="lt1"/>
                </a:solidFill>
              </a:defRPr>
            </a:lvl2pPr>
            <a:lvl3pPr indent="-317500" lvl="2" marL="1371600" algn="l">
              <a:lnSpc>
                <a:spcPct val="114000"/>
              </a:lnSpc>
              <a:spcBef>
                <a:spcPts val="500"/>
              </a:spcBef>
              <a:spcAft>
                <a:spcPts val="0"/>
              </a:spcAft>
              <a:buClr>
                <a:schemeClr val="lt1"/>
              </a:buClr>
              <a:buSzPts val="1400"/>
              <a:buChar char="­"/>
              <a:defRPr>
                <a:solidFill>
                  <a:schemeClr val="lt1"/>
                </a:solidFill>
              </a:defRPr>
            </a:lvl3pPr>
            <a:lvl4pPr indent="-336550" lvl="3" marL="1828800" algn="l">
              <a:lnSpc>
                <a:spcPct val="114000"/>
              </a:lnSpc>
              <a:spcBef>
                <a:spcPts val="500"/>
              </a:spcBef>
              <a:spcAft>
                <a:spcPts val="0"/>
              </a:spcAft>
              <a:buClr>
                <a:schemeClr val="lt1"/>
              </a:buClr>
              <a:buSzPts val="1700"/>
              <a:buChar char="•"/>
              <a:defRPr>
                <a:solidFill>
                  <a:schemeClr val="lt1"/>
                </a:solidFill>
              </a:defRPr>
            </a:lvl4pPr>
            <a:lvl5pPr indent="-336550" lvl="4" marL="2286000" algn="l">
              <a:lnSpc>
                <a:spcPct val="114000"/>
              </a:lnSpc>
              <a:spcBef>
                <a:spcPts val="500"/>
              </a:spcBef>
              <a:spcAft>
                <a:spcPts val="0"/>
              </a:spcAft>
              <a:buClr>
                <a:schemeClr val="lt1"/>
              </a:buClr>
              <a:buSzPts val="17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9" name="Google Shape;309;p20"/>
          <p:cNvPicPr preferRelativeResize="0"/>
          <p:nvPr/>
        </p:nvPicPr>
        <p:blipFill rotWithShape="1">
          <a:blip r:embed="rId3">
            <a:alphaModFix/>
          </a:blip>
          <a:srcRect b="0" l="0" r="0" t="0"/>
          <a:stretch/>
        </p:blipFill>
        <p:spPr>
          <a:xfrm>
            <a:off x="471225" y="475746"/>
            <a:ext cx="1514738" cy="43908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lobal University" type="blank">
  <p:cSld name="BLANK">
    <p:spTree>
      <p:nvGrpSpPr>
        <p:cNvPr id="22" name="Shape 22"/>
        <p:cNvGrpSpPr/>
        <p:nvPr/>
      </p:nvGrpSpPr>
      <p:grpSpPr>
        <a:xfrm>
          <a:off x="0" y="0"/>
          <a:ext cx="0" cy="0"/>
          <a:chOff x="0" y="0"/>
          <a:chExt cx="0" cy="0"/>
        </a:xfrm>
      </p:grpSpPr>
      <p:sp>
        <p:nvSpPr>
          <p:cNvPr id="23" name="Google Shape;23;p3"/>
          <p:cNvSpPr/>
          <p:nvPr/>
        </p:nvSpPr>
        <p:spPr>
          <a:xfrm>
            <a:off x="6266044" y="0"/>
            <a:ext cx="5925956"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
        <p:nvSpPr>
          <p:cNvPr id="24" name="Google Shape;24;p3"/>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985500" y="61488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27" name="Google Shape;27;p3"/>
          <p:cNvSpPr txBox="1"/>
          <p:nvPr/>
        </p:nvSpPr>
        <p:spPr>
          <a:xfrm>
            <a:off x="883920" y="922020"/>
            <a:ext cx="4998720" cy="4570482"/>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AU" sz="2800" u="none" cap="none" strike="noStrike">
                <a:solidFill>
                  <a:schemeClr val="dk1"/>
                </a:solidFill>
                <a:latin typeface="Arial Narrow"/>
                <a:ea typeface="Arial Narrow"/>
                <a:cs typeface="Arial Narrow"/>
                <a:sym typeface="Arial Narrow"/>
              </a:rPr>
              <a:t>MONASH IS A GLOBAL </a:t>
            </a:r>
            <a:endParaRPr/>
          </a:p>
          <a:p>
            <a:pPr indent="0" lvl="0" marL="0" marR="0" rtl="0" algn="l">
              <a:lnSpc>
                <a:spcPct val="90000"/>
              </a:lnSpc>
              <a:spcBef>
                <a:spcPts val="0"/>
              </a:spcBef>
              <a:spcAft>
                <a:spcPts val="0"/>
              </a:spcAft>
              <a:buNone/>
            </a:pPr>
            <a:r>
              <a:rPr b="1" i="0" lang="en-AU" sz="2800" u="none" cap="none" strike="noStrike">
                <a:solidFill>
                  <a:schemeClr val="dk1"/>
                </a:solidFill>
                <a:latin typeface="Arial Narrow"/>
                <a:ea typeface="Arial Narrow"/>
                <a:cs typeface="Arial Narrow"/>
                <a:sym typeface="Arial Narrow"/>
              </a:rPr>
              <a:t>UNIVERSITY </a:t>
            </a:r>
            <a:r>
              <a:rPr b="0" i="0" lang="en-AU" sz="2800" u="none" cap="none" strike="noStrike">
                <a:solidFill>
                  <a:schemeClr val="dk1"/>
                </a:solidFill>
                <a:latin typeface="Arial Narrow"/>
                <a:ea typeface="Arial Narrow"/>
                <a:cs typeface="Arial Narrow"/>
                <a:sym typeface="Arial Narrow"/>
              </a:rPr>
              <a:t>WITH A </a:t>
            </a:r>
            <a:endParaRPr/>
          </a:p>
          <a:p>
            <a:pPr indent="0" lvl="0" marL="0" marR="0" rtl="0" algn="l">
              <a:lnSpc>
                <a:spcPct val="90000"/>
              </a:lnSpc>
              <a:spcBef>
                <a:spcPts val="0"/>
              </a:spcBef>
              <a:spcAft>
                <a:spcPts val="0"/>
              </a:spcAft>
              <a:buNone/>
            </a:pPr>
            <a:r>
              <a:rPr b="0" i="0" lang="en-AU" sz="2800" u="none" cap="none" strike="noStrike">
                <a:solidFill>
                  <a:schemeClr val="dk1"/>
                </a:solidFill>
                <a:latin typeface="Arial Narrow"/>
                <a:ea typeface="Arial Narrow"/>
                <a:cs typeface="Arial Narrow"/>
                <a:sym typeface="Arial Narrow"/>
              </a:rPr>
              <a:t>60 YEAR LEGACY OF </a:t>
            </a:r>
            <a:endParaRPr/>
          </a:p>
          <a:p>
            <a:pPr indent="0" lvl="0" marL="0" marR="0" rtl="0" algn="l">
              <a:lnSpc>
                <a:spcPct val="90000"/>
              </a:lnSpc>
              <a:spcBef>
                <a:spcPts val="0"/>
              </a:spcBef>
              <a:spcAft>
                <a:spcPts val="0"/>
              </a:spcAft>
              <a:buNone/>
            </a:pPr>
            <a:r>
              <a:rPr b="1" i="0" lang="en-AU" sz="2800" u="none" cap="none" strike="noStrike">
                <a:solidFill>
                  <a:schemeClr val="dk1"/>
                </a:solidFill>
                <a:latin typeface="Arial Narrow"/>
                <a:ea typeface="Arial Narrow"/>
                <a:cs typeface="Arial Narrow"/>
                <a:sym typeface="Arial Narrow"/>
              </a:rPr>
              <a:t>QUESTIONING, CHALLENGING </a:t>
            </a:r>
            <a:endParaRPr/>
          </a:p>
          <a:p>
            <a:pPr indent="0" lvl="0" marL="0" marR="0" rtl="0" algn="l">
              <a:lnSpc>
                <a:spcPct val="90000"/>
              </a:lnSpc>
              <a:spcBef>
                <a:spcPts val="0"/>
              </a:spcBef>
              <a:spcAft>
                <a:spcPts val="0"/>
              </a:spcAft>
              <a:buNone/>
            </a:pPr>
            <a:r>
              <a:rPr b="0" i="0" lang="en-AU" sz="2800" u="none" cap="none" strike="noStrike">
                <a:solidFill>
                  <a:schemeClr val="dk1"/>
                </a:solidFill>
                <a:latin typeface="Arial Narrow"/>
                <a:ea typeface="Arial Narrow"/>
                <a:cs typeface="Arial Narrow"/>
                <a:sym typeface="Arial Narrow"/>
              </a:rPr>
              <a:t>AND </a:t>
            </a:r>
            <a:r>
              <a:rPr b="1" i="0" lang="en-AU" sz="2800" u="none" cap="none" strike="noStrike">
                <a:solidFill>
                  <a:schemeClr val="dk1"/>
                </a:solidFill>
                <a:latin typeface="Arial Narrow"/>
                <a:ea typeface="Arial Narrow"/>
                <a:cs typeface="Arial Narrow"/>
                <a:sym typeface="Arial Narrow"/>
              </a:rPr>
              <a:t>DRIVING IMPACT</a:t>
            </a:r>
            <a:endParaRPr/>
          </a:p>
          <a:p>
            <a:pPr indent="0" lvl="0" marL="0" marR="0" rtl="0" algn="l">
              <a:lnSpc>
                <a:spcPct val="90000"/>
              </a:lnSpc>
              <a:spcBef>
                <a:spcPts val="0"/>
              </a:spcBef>
              <a:spcAft>
                <a:spcPts val="0"/>
              </a:spcAft>
              <a:buNone/>
            </a:pPr>
            <a:r>
              <a:t/>
            </a:r>
            <a:endParaRPr b="1" i="0" sz="2800" u="none" cap="none" strike="noStrike">
              <a:solidFill>
                <a:schemeClr val="dk1"/>
              </a:solidFill>
              <a:latin typeface="Arial Narrow"/>
              <a:ea typeface="Arial Narrow"/>
              <a:cs typeface="Arial Narrow"/>
              <a:sym typeface="Arial Narrow"/>
            </a:endParaRPr>
          </a:p>
          <a:p>
            <a:pPr indent="0" lvl="0" marL="0" marR="0" rtl="0" algn="l">
              <a:lnSpc>
                <a:spcPct val="90000"/>
              </a:lnSpc>
              <a:spcBef>
                <a:spcPts val="0"/>
              </a:spcBef>
              <a:spcAft>
                <a:spcPts val="0"/>
              </a:spcAft>
              <a:buNone/>
            </a:pPr>
            <a:r>
              <a:rPr b="0" i="0" lang="en-AU" sz="1800" u="none" cap="none" strike="noStrike">
                <a:solidFill>
                  <a:schemeClr val="accent1"/>
                </a:solidFill>
                <a:latin typeface="Arial Narrow"/>
                <a:ea typeface="Arial Narrow"/>
                <a:cs typeface="Arial Narrow"/>
                <a:sym typeface="Arial Narrow"/>
              </a:rPr>
              <a:t>We have built a reputation for excellence in research, education and enterprise, with an international </a:t>
            </a:r>
            <a:endParaRPr/>
          </a:p>
          <a:p>
            <a:pPr indent="0" lvl="0" marL="0" marR="0" rtl="0" algn="l">
              <a:lnSpc>
                <a:spcPct val="90000"/>
              </a:lnSpc>
              <a:spcBef>
                <a:spcPts val="0"/>
              </a:spcBef>
              <a:spcAft>
                <a:spcPts val="0"/>
              </a:spcAft>
              <a:buNone/>
            </a:pPr>
            <a:r>
              <a:rPr b="0" i="0" lang="en-AU" sz="1800" u="none" cap="none" strike="noStrike">
                <a:solidFill>
                  <a:schemeClr val="accent1"/>
                </a:solidFill>
                <a:latin typeface="Arial Narrow"/>
                <a:ea typeface="Arial Narrow"/>
                <a:cs typeface="Arial Narrow"/>
                <a:sym typeface="Arial Narrow"/>
              </a:rPr>
              <a:t>reach and a global and inclusive perspective. </a:t>
            </a:r>
            <a:endParaRPr/>
          </a:p>
          <a:p>
            <a:pPr indent="0" lvl="0" marL="0" marR="0" rtl="0" algn="l">
              <a:lnSpc>
                <a:spcPct val="90000"/>
              </a:lnSpc>
              <a:spcBef>
                <a:spcPts val="0"/>
              </a:spcBef>
              <a:spcAft>
                <a:spcPts val="0"/>
              </a:spcAft>
              <a:buNone/>
            </a:pPr>
            <a:r>
              <a:t/>
            </a:r>
            <a:endParaRPr b="0" i="0" sz="1800" u="none" cap="none" strike="noStrike">
              <a:solidFill>
                <a:schemeClr val="accent1"/>
              </a:solidFill>
              <a:latin typeface="Arial Narrow"/>
              <a:ea typeface="Arial Narrow"/>
              <a:cs typeface="Arial Narrow"/>
              <a:sym typeface="Arial Narrow"/>
            </a:endParaRPr>
          </a:p>
          <a:p>
            <a:pPr indent="0" lvl="0" marL="0" marR="0" rtl="0" algn="l">
              <a:lnSpc>
                <a:spcPct val="90000"/>
              </a:lnSpc>
              <a:spcBef>
                <a:spcPts val="0"/>
              </a:spcBef>
              <a:spcAft>
                <a:spcPts val="0"/>
              </a:spcAft>
              <a:buNone/>
            </a:pPr>
            <a:r>
              <a:rPr b="0" i="0" lang="en-AU" sz="1800" u="none" cap="none" strike="noStrike">
                <a:solidFill>
                  <a:schemeClr val="accent1"/>
                </a:solidFill>
                <a:latin typeface="Arial Narrow"/>
                <a:ea typeface="Arial Narrow"/>
                <a:cs typeface="Arial Narrow"/>
                <a:sym typeface="Arial Narrow"/>
              </a:rPr>
              <a:t>Our commitment to creativity, innovation </a:t>
            </a:r>
            <a:endParaRPr/>
          </a:p>
          <a:p>
            <a:pPr indent="0" lvl="0" marL="0" marR="0" rtl="0" algn="l">
              <a:lnSpc>
                <a:spcPct val="90000"/>
              </a:lnSpc>
              <a:spcBef>
                <a:spcPts val="0"/>
              </a:spcBef>
              <a:spcAft>
                <a:spcPts val="0"/>
              </a:spcAft>
              <a:buNone/>
            </a:pPr>
            <a:r>
              <a:rPr b="0" i="0" lang="en-AU" sz="1800" u="none" cap="none" strike="noStrike">
                <a:solidFill>
                  <a:schemeClr val="accent1"/>
                </a:solidFill>
                <a:latin typeface="Arial Narrow"/>
                <a:ea typeface="Arial Narrow"/>
                <a:cs typeface="Arial Narrow"/>
                <a:sym typeface="Arial Narrow"/>
              </a:rPr>
              <a:t>and making a difference truly sets us apart.</a:t>
            </a:r>
            <a:endParaRPr/>
          </a:p>
          <a:p>
            <a:pPr indent="0" lvl="0" marL="0" marR="0" rtl="0" algn="l">
              <a:lnSpc>
                <a:spcPct val="90000"/>
              </a:lnSpc>
              <a:spcBef>
                <a:spcPts val="0"/>
              </a:spcBef>
              <a:spcAft>
                <a:spcPts val="0"/>
              </a:spcAft>
              <a:buNone/>
            </a:pPr>
            <a:r>
              <a:t/>
            </a:r>
            <a:endParaRPr b="0" i="0" sz="1800" u="none" cap="none" strike="noStrike">
              <a:solidFill>
                <a:schemeClr val="accent1"/>
              </a:solidFill>
              <a:latin typeface="Arial Narrow"/>
              <a:ea typeface="Arial Narrow"/>
              <a:cs typeface="Arial Narrow"/>
              <a:sym typeface="Arial Narrow"/>
            </a:endParaRPr>
          </a:p>
          <a:p>
            <a:pPr indent="0" lvl="0" marL="0" marR="0" rtl="0" algn="l">
              <a:lnSpc>
                <a:spcPct val="90000"/>
              </a:lnSpc>
              <a:spcBef>
                <a:spcPts val="0"/>
              </a:spcBef>
              <a:spcAft>
                <a:spcPts val="0"/>
              </a:spcAft>
              <a:buNone/>
            </a:pPr>
            <a:r>
              <a:rPr b="0" i="0" lang="en-AU" sz="1800" u="none" cap="none" strike="noStrike">
                <a:solidFill>
                  <a:schemeClr val="accent1"/>
                </a:solidFill>
                <a:latin typeface="Arial Narrow"/>
                <a:ea typeface="Arial Narrow"/>
                <a:cs typeface="Arial Narrow"/>
                <a:sym typeface="Arial Narrow"/>
              </a:rPr>
              <a:t>We are focused on empowering our people </a:t>
            </a:r>
            <a:endParaRPr/>
          </a:p>
          <a:p>
            <a:pPr indent="0" lvl="0" marL="0" marR="0" rtl="0" algn="l">
              <a:lnSpc>
                <a:spcPct val="90000"/>
              </a:lnSpc>
              <a:spcBef>
                <a:spcPts val="0"/>
              </a:spcBef>
              <a:spcAft>
                <a:spcPts val="0"/>
              </a:spcAft>
              <a:buNone/>
            </a:pPr>
            <a:r>
              <a:rPr b="0" i="0" lang="en-AU" sz="1800" u="none" cap="none" strike="noStrike">
                <a:solidFill>
                  <a:schemeClr val="accent1"/>
                </a:solidFill>
                <a:latin typeface="Arial Narrow"/>
                <a:ea typeface="Arial Narrow"/>
                <a:cs typeface="Arial Narrow"/>
                <a:sym typeface="Arial Narrow"/>
              </a:rPr>
              <a:t>to make positive and lasting impact.</a:t>
            </a:r>
            <a:endParaRPr/>
          </a:p>
        </p:txBody>
      </p:sp>
      <p:sp>
        <p:nvSpPr>
          <p:cNvPr id="28" name="Google Shape;28;p3"/>
          <p:cNvSpPr txBox="1"/>
          <p:nvPr/>
        </p:nvSpPr>
        <p:spPr>
          <a:xfrm>
            <a:off x="7217563" y="983396"/>
            <a:ext cx="2704703" cy="109414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AU" sz="2500" u="none" cap="none" strike="noStrike">
                <a:solidFill>
                  <a:schemeClr val="lt1"/>
                </a:solidFill>
                <a:latin typeface="Arial Narrow"/>
                <a:ea typeface="Arial Narrow"/>
                <a:cs typeface="Arial Narrow"/>
                <a:sym typeface="Arial Narrow"/>
              </a:rPr>
              <a:t>ESTABLISHED IN</a:t>
            </a:r>
            <a:endParaRPr/>
          </a:p>
          <a:p>
            <a:pPr indent="0" lvl="0" marL="0" marR="0" rtl="0" algn="l">
              <a:lnSpc>
                <a:spcPct val="90000"/>
              </a:lnSpc>
              <a:spcBef>
                <a:spcPts val="0"/>
              </a:spcBef>
              <a:spcAft>
                <a:spcPts val="0"/>
              </a:spcAft>
              <a:buNone/>
            </a:pPr>
            <a:r>
              <a:rPr b="1" i="0" lang="en-AU" sz="5400" u="none" cap="none" strike="noStrike">
                <a:solidFill>
                  <a:schemeClr val="accent1"/>
                </a:solidFill>
                <a:latin typeface="Arial Narrow"/>
                <a:ea typeface="Arial Narrow"/>
                <a:cs typeface="Arial Narrow"/>
                <a:sym typeface="Arial Narrow"/>
              </a:rPr>
              <a:t>1958</a:t>
            </a:r>
            <a:endParaRPr/>
          </a:p>
        </p:txBody>
      </p:sp>
      <p:sp>
        <p:nvSpPr>
          <p:cNvPr id="29" name="Google Shape;29;p3"/>
          <p:cNvSpPr txBox="1"/>
          <p:nvPr/>
        </p:nvSpPr>
        <p:spPr>
          <a:xfrm>
            <a:off x="7217563" y="3801600"/>
            <a:ext cx="2704703" cy="1979003"/>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600"/>
              <a:buFont typeface="Arial"/>
              <a:buNone/>
            </a:pPr>
            <a:r>
              <a:rPr b="1" i="0" lang="en-AU" sz="5400" u="none" cap="none" strike="noStrike">
                <a:solidFill>
                  <a:schemeClr val="accent1"/>
                </a:solidFill>
                <a:latin typeface="Arial Narrow"/>
                <a:ea typeface="Arial Narrow"/>
                <a:cs typeface="Arial Narrow"/>
                <a:sym typeface="Arial Narrow"/>
              </a:rPr>
              <a:t>347</a:t>
            </a:r>
            <a:endParaRPr/>
          </a:p>
          <a:p>
            <a:pPr indent="0" lvl="0" marL="0" marR="0" rtl="0" algn="l">
              <a:lnSpc>
                <a:spcPct val="80000"/>
              </a:lnSpc>
              <a:spcBef>
                <a:spcPts val="0"/>
              </a:spcBef>
              <a:spcAft>
                <a:spcPts val="0"/>
              </a:spcAft>
              <a:buClr>
                <a:srgbClr val="000000"/>
              </a:buClr>
              <a:buSzPts val="1500"/>
              <a:buFont typeface="Arial"/>
              <a:buNone/>
            </a:pPr>
            <a:r>
              <a:rPr b="1" i="0" lang="en-AU" sz="2500" u="none" cap="none" strike="noStrike">
                <a:solidFill>
                  <a:schemeClr val="lt1"/>
                </a:solidFill>
                <a:latin typeface="Arial Narrow"/>
                <a:ea typeface="Arial Narrow"/>
                <a:cs typeface="Arial Narrow"/>
                <a:sym typeface="Arial Narrow"/>
              </a:rPr>
              <a:t>UNDERGRADUATE STUDENTS </a:t>
            </a:r>
            <a:endParaRPr b="0" i="0" sz="25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lt1"/>
              </a:buClr>
              <a:buSzPts val="1500"/>
              <a:buFont typeface="Arial Narrow"/>
              <a:buNone/>
            </a:pPr>
            <a:r>
              <a:rPr b="1" i="0" lang="en-AU" sz="2500" u="none" cap="none" strike="noStrike">
                <a:solidFill>
                  <a:schemeClr val="lt1"/>
                </a:solidFill>
                <a:latin typeface="Arial Narrow"/>
                <a:ea typeface="Arial Narrow"/>
                <a:cs typeface="Arial Narrow"/>
                <a:sym typeface="Arial Narrow"/>
              </a:rPr>
              <a:t>COMMENCED</a:t>
            </a:r>
            <a:endParaRPr b="0" i="0" sz="25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lt1"/>
              </a:buClr>
              <a:buSzPts val="1500"/>
              <a:buFont typeface="Arial Narrow"/>
              <a:buNone/>
            </a:pPr>
            <a:r>
              <a:rPr b="1" i="0" lang="en-AU" sz="2500" u="none" cap="none" strike="noStrike">
                <a:solidFill>
                  <a:schemeClr val="lt1"/>
                </a:solidFill>
                <a:latin typeface="Arial Narrow"/>
                <a:ea typeface="Arial Narrow"/>
                <a:cs typeface="Arial Narrow"/>
                <a:sym typeface="Arial Narrow"/>
              </a:rPr>
              <a:t>IN 1961</a:t>
            </a:r>
            <a:endParaRPr b="0" i="0" sz="2500" u="none" cap="none" strike="noStrike">
              <a:solidFill>
                <a:srgbClr val="000000"/>
              </a:solidFill>
              <a:latin typeface="Arial"/>
              <a:ea typeface="Arial"/>
              <a:cs typeface="Arial"/>
              <a:sym typeface="Arial"/>
            </a:endParaRPr>
          </a:p>
        </p:txBody>
      </p:sp>
      <p:cxnSp>
        <p:nvCxnSpPr>
          <p:cNvPr id="30" name="Google Shape;30;p3"/>
          <p:cNvCxnSpPr/>
          <p:nvPr/>
        </p:nvCxnSpPr>
        <p:spPr>
          <a:xfrm>
            <a:off x="7217563" y="2977200"/>
            <a:ext cx="3857625"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showMasterSp="0">
  <p:cSld name="Title Slide 7">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21"/>
          <p:cNvSpPr txBox="1"/>
          <p:nvPr>
            <p:ph type="ctrTitle"/>
          </p:nvPr>
        </p:nvSpPr>
        <p:spPr>
          <a:xfrm>
            <a:off x="1431925" y="1390650"/>
            <a:ext cx="4500032" cy="135254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300"/>
              <a:buFont typeface="Arial Narrow"/>
              <a:buNone/>
              <a:defRPr b="1" sz="23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2" name="Google Shape;312;p21"/>
          <p:cNvSpPr txBox="1"/>
          <p:nvPr>
            <p:ph idx="1" type="subTitle"/>
          </p:nvPr>
        </p:nvSpPr>
        <p:spPr>
          <a:xfrm>
            <a:off x="1431923" y="2890982"/>
            <a:ext cx="4500033" cy="614221"/>
          </a:xfrm>
          <a:prstGeom prst="rect">
            <a:avLst/>
          </a:prstGeom>
          <a:noFill/>
          <a:ln>
            <a:noFill/>
          </a:ln>
        </p:spPr>
        <p:txBody>
          <a:bodyPr anchorCtr="0" anchor="t" bIns="0" lIns="0" spcFirstLastPara="1" rIns="0" wrap="square" tIns="0">
            <a:noAutofit/>
          </a:bodyPr>
          <a:lstStyle>
            <a:lvl1pPr lvl="0" algn="l">
              <a:lnSpc>
                <a:spcPct val="114000"/>
              </a:lnSpc>
              <a:spcBef>
                <a:spcPts val="0"/>
              </a:spcBef>
              <a:spcAft>
                <a:spcPts val="0"/>
              </a:spcAft>
              <a:buClr>
                <a:schemeClr val="lt1"/>
              </a:buClr>
              <a:buSzPts val="1800"/>
              <a:buNone/>
              <a:defRPr sz="1800" cap="none">
                <a:solidFill>
                  <a:schemeClr val="lt1"/>
                </a:solidFill>
              </a:defRPr>
            </a:lvl1pPr>
            <a:lvl2pPr lvl="1" algn="ctr">
              <a:lnSpc>
                <a:spcPct val="114000"/>
              </a:lnSpc>
              <a:spcBef>
                <a:spcPts val="2400"/>
              </a:spcBef>
              <a:spcAft>
                <a:spcPts val="0"/>
              </a:spcAft>
              <a:buClr>
                <a:schemeClr val="dk1"/>
              </a:buClr>
              <a:buSzPts val="1600"/>
              <a:buNone/>
              <a:defRPr sz="2000"/>
            </a:lvl2pPr>
            <a:lvl3pPr lvl="2" algn="ctr">
              <a:lnSpc>
                <a:spcPct val="114000"/>
              </a:lnSpc>
              <a:spcBef>
                <a:spcPts val="500"/>
              </a:spcBef>
              <a:spcAft>
                <a:spcPts val="0"/>
              </a:spcAft>
              <a:buClr>
                <a:schemeClr val="dk1"/>
              </a:buClr>
              <a:buSzPts val="1800"/>
              <a:buNone/>
              <a:defRPr sz="1800"/>
            </a:lvl3pPr>
            <a:lvl4pPr lvl="3" algn="ctr">
              <a:lnSpc>
                <a:spcPct val="114000"/>
              </a:lnSpc>
              <a:spcBef>
                <a:spcPts val="500"/>
              </a:spcBef>
              <a:spcAft>
                <a:spcPts val="0"/>
              </a:spcAft>
              <a:buClr>
                <a:schemeClr val="dk1"/>
              </a:buClr>
              <a:buSzPts val="1600"/>
              <a:buNone/>
              <a:defRPr sz="1600"/>
            </a:lvl4pPr>
            <a:lvl5pPr lvl="4" algn="ctr">
              <a:lnSpc>
                <a:spcPct val="114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3" name="Google Shape;313;p21"/>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21"/>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21"/>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316" name="Google Shape;316;p21"/>
          <p:cNvSpPr txBox="1"/>
          <p:nvPr>
            <p:ph idx="2" type="body"/>
          </p:nvPr>
        </p:nvSpPr>
        <p:spPr>
          <a:xfrm>
            <a:off x="1431925" y="3638550"/>
            <a:ext cx="4500563" cy="28257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lt1"/>
              </a:buClr>
              <a:buSzPts val="1200"/>
              <a:buNone/>
              <a:defRPr sz="1200">
                <a:solidFill>
                  <a:schemeClr val="lt1"/>
                </a:solidFill>
                <a:latin typeface="Arial Narrow"/>
                <a:ea typeface="Arial Narrow"/>
                <a:cs typeface="Arial Narrow"/>
                <a:sym typeface="Arial Narrow"/>
              </a:defRPr>
            </a:lvl1pPr>
            <a:lvl2pPr indent="-314960" lvl="1" marL="914400" algn="l">
              <a:lnSpc>
                <a:spcPct val="114000"/>
              </a:lnSpc>
              <a:spcBef>
                <a:spcPts val="2400"/>
              </a:spcBef>
              <a:spcAft>
                <a:spcPts val="0"/>
              </a:spcAft>
              <a:buClr>
                <a:schemeClr val="lt1"/>
              </a:buClr>
              <a:buSzPts val="1360"/>
              <a:buChar char="•"/>
              <a:defRPr>
                <a:solidFill>
                  <a:schemeClr val="lt1"/>
                </a:solidFill>
              </a:defRPr>
            </a:lvl2pPr>
            <a:lvl3pPr indent="-317500" lvl="2" marL="1371600" algn="l">
              <a:lnSpc>
                <a:spcPct val="114000"/>
              </a:lnSpc>
              <a:spcBef>
                <a:spcPts val="500"/>
              </a:spcBef>
              <a:spcAft>
                <a:spcPts val="0"/>
              </a:spcAft>
              <a:buClr>
                <a:schemeClr val="lt1"/>
              </a:buClr>
              <a:buSzPts val="1400"/>
              <a:buChar char="­"/>
              <a:defRPr>
                <a:solidFill>
                  <a:schemeClr val="lt1"/>
                </a:solidFill>
              </a:defRPr>
            </a:lvl3pPr>
            <a:lvl4pPr indent="-336550" lvl="3" marL="1828800" algn="l">
              <a:lnSpc>
                <a:spcPct val="114000"/>
              </a:lnSpc>
              <a:spcBef>
                <a:spcPts val="500"/>
              </a:spcBef>
              <a:spcAft>
                <a:spcPts val="0"/>
              </a:spcAft>
              <a:buClr>
                <a:schemeClr val="lt1"/>
              </a:buClr>
              <a:buSzPts val="1700"/>
              <a:buChar char="•"/>
              <a:defRPr>
                <a:solidFill>
                  <a:schemeClr val="lt1"/>
                </a:solidFill>
              </a:defRPr>
            </a:lvl4pPr>
            <a:lvl5pPr indent="-336550" lvl="4" marL="2286000" algn="l">
              <a:lnSpc>
                <a:spcPct val="114000"/>
              </a:lnSpc>
              <a:spcBef>
                <a:spcPts val="500"/>
              </a:spcBef>
              <a:spcAft>
                <a:spcPts val="0"/>
              </a:spcAft>
              <a:buClr>
                <a:schemeClr val="lt1"/>
              </a:buClr>
              <a:buSzPts val="17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17" name="Google Shape;317;p21"/>
          <p:cNvPicPr preferRelativeResize="0"/>
          <p:nvPr/>
        </p:nvPicPr>
        <p:blipFill rotWithShape="1">
          <a:blip r:embed="rId3">
            <a:alphaModFix/>
          </a:blip>
          <a:srcRect b="0" l="0" r="0" t="0"/>
          <a:stretch/>
        </p:blipFill>
        <p:spPr>
          <a:xfrm>
            <a:off x="471225" y="475746"/>
            <a:ext cx="1514738" cy="43908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 Slide 8">
    <p:bg>
      <p:bgPr>
        <a:solidFill>
          <a:schemeClr val="lt1"/>
        </a:solidFill>
      </p:bgPr>
    </p:bg>
    <p:spTree>
      <p:nvGrpSpPr>
        <p:cNvPr id="318" name="Shape 318"/>
        <p:cNvGrpSpPr/>
        <p:nvPr/>
      </p:nvGrpSpPr>
      <p:grpSpPr>
        <a:xfrm>
          <a:off x="0" y="0"/>
          <a:ext cx="0" cy="0"/>
          <a:chOff x="0" y="0"/>
          <a:chExt cx="0" cy="0"/>
        </a:xfrm>
      </p:grpSpPr>
      <p:pic>
        <p:nvPicPr>
          <p:cNvPr descr="A screen shot of a computer&#10;&#10;Description automatically generated with low confidence" id="319" name="Google Shape;319;p22"/>
          <p:cNvPicPr preferRelativeResize="0"/>
          <p:nvPr/>
        </p:nvPicPr>
        <p:blipFill rotWithShape="1">
          <a:blip r:embed="rId2">
            <a:alphaModFix/>
          </a:blip>
          <a:srcRect b="0" l="0" r="0" t="68611"/>
          <a:stretch/>
        </p:blipFill>
        <p:spPr>
          <a:xfrm>
            <a:off x="0" y="4705354"/>
            <a:ext cx="12192000" cy="2152646"/>
          </a:xfrm>
          <a:prstGeom prst="rect">
            <a:avLst/>
          </a:prstGeom>
          <a:noFill/>
          <a:ln>
            <a:noFill/>
          </a:ln>
        </p:spPr>
      </p:pic>
      <p:sp>
        <p:nvSpPr>
          <p:cNvPr id="320" name="Google Shape;320;p22"/>
          <p:cNvSpPr txBox="1"/>
          <p:nvPr>
            <p:ph type="ctrTitle"/>
          </p:nvPr>
        </p:nvSpPr>
        <p:spPr>
          <a:xfrm>
            <a:off x="1431925" y="1390650"/>
            <a:ext cx="4500032" cy="135254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300"/>
              <a:buFont typeface="Arial Narrow"/>
              <a:buNone/>
              <a:defRPr b="1" sz="23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1" name="Google Shape;321;p22"/>
          <p:cNvSpPr txBox="1"/>
          <p:nvPr>
            <p:ph idx="1" type="subTitle"/>
          </p:nvPr>
        </p:nvSpPr>
        <p:spPr>
          <a:xfrm>
            <a:off x="1431923" y="2890982"/>
            <a:ext cx="4500033" cy="614221"/>
          </a:xfrm>
          <a:prstGeom prst="rect">
            <a:avLst/>
          </a:prstGeom>
          <a:noFill/>
          <a:ln>
            <a:noFill/>
          </a:ln>
        </p:spPr>
        <p:txBody>
          <a:bodyPr anchorCtr="0" anchor="t" bIns="0" lIns="0" spcFirstLastPara="1" rIns="0" wrap="square" tIns="0">
            <a:noAutofit/>
          </a:bodyPr>
          <a:lstStyle>
            <a:lvl1pPr lvl="0" algn="l">
              <a:lnSpc>
                <a:spcPct val="114000"/>
              </a:lnSpc>
              <a:spcBef>
                <a:spcPts val="0"/>
              </a:spcBef>
              <a:spcAft>
                <a:spcPts val="0"/>
              </a:spcAft>
              <a:buClr>
                <a:schemeClr val="dk1"/>
              </a:buClr>
              <a:buSzPts val="1800"/>
              <a:buNone/>
              <a:defRPr sz="1800" cap="none">
                <a:solidFill>
                  <a:schemeClr val="dk1"/>
                </a:solidFill>
              </a:defRPr>
            </a:lvl1pPr>
            <a:lvl2pPr lvl="1" algn="ctr">
              <a:lnSpc>
                <a:spcPct val="114000"/>
              </a:lnSpc>
              <a:spcBef>
                <a:spcPts val="2400"/>
              </a:spcBef>
              <a:spcAft>
                <a:spcPts val="0"/>
              </a:spcAft>
              <a:buClr>
                <a:schemeClr val="dk1"/>
              </a:buClr>
              <a:buSzPts val="1600"/>
              <a:buNone/>
              <a:defRPr sz="2000"/>
            </a:lvl2pPr>
            <a:lvl3pPr lvl="2" algn="ctr">
              <a:lnSpc>
                <a:spcPct val="114000"/>
              </a:lnSpc>
              <a:spcBef>
                <a:spcPts val="500"/>
              </a:spcBef>
              <a:spcAft>
                <a:spcPts val="0"/>
              </a:spcAft>
              <a:buClr>
                <a:schemeClr val="dk1"/>
              </a:buClr>
              <a:buSzPts val="1800"/>
              <a:buNone/>
              <a:defRPr sz="1800"/>
            </a:lvl3pPr>
            <a:lvl4pPr lvl="3" algn="ctr">
              <a:lnSpc>
                <a:spcPct val="114000"/>
              </a:lnSpc>
              <a:spcBef>
                <a:spcPts val="500"/>
              </a:spcBef>
              <a:spcAft>
                <a:spcPts val="0"/>
              </a:spcAft>
              <a:buClr>
                <a:schemeClr val="dk1"/>
              </a:buClr>
              <a:buSzPts val="1600"/>
              <a:buNone/>
              <a:defRPr sz="1600"/>
            </a:lvl4pPr>
            <a:lvl5pPr lvl="4" algn="ctr">
              <a:lnSpc>
                <a:spcPct val="114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2" name="Google Shape;322;p22"/>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22"/>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22"/>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325" name="Google Shape;325;p22"/>
          <p:cNvSpPr txBox="1"/>
          <p:nvPr>
            <p:ph idx="2" type="body"/>
          </p:nvPr>
        </p:nvSpPr>
        <p:spPr>
          <a:xfrm>
            <a:off x="1431925" y="3638550"/>
            <a:ext cx="4500563" cy="28257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1200"/>
              <a:buNone/>
              <a:defRPr sz="1200">
                <a:solidFill>
                  <a:schemeClr val="dk1"/>
                </a:solidFill>
                <a:latin typeface="Arial Narrow"/>
                <a:ea typeface="Arial Narrow"/>
                <a:cs typeface="Arial Narrow"/>
                <a:sym typeface="Arial Narrow"/>
              </a:defRPr>
            </a:lvl1pPr>
            <a:lvl2pPr indent="-314960" lvl="1" marL="914400" algn="l">
              <a:lnSpc>
                <a:spcPct val="114000"/>
              </a:lnSpc>
              <a:spcBef>
                <a:spcPts val="2400"/>
              </a:spcBef>
              <a:spcAft>
                <a:spcPts val="0"/>
              </a:spcAft>
              <a:buClr>
                <a:schemeClr val="dk1"/>
              </a:buClr>
              <a:buSzPts val="1360"/>
              <a:buChar char="•"/>
              <a:defRPr>
                <a:solidFill>
                  <a:schemeClr val="dk1"/>
                </a:solidFill>
              </a:defRPr>
            </a:lvl2pPr>
            <a:lvl3pPr indent="-317500" lvl="2" marL="1371600" algn="l">
              <a:lnSpc>
                <a:spcPct val="114000"/>
              </a:lnSpc>
              <a:spcBef>
                <a:spcPts val="500"/>
              </a:spcBef>
              <a:spcAft>
                <a:spcPts val="0"/>
              </a:spcAft>
              <a:buClr>
                <a:schemeClr val="dk1"/>
              </a:buClr>
              <a:buSzPts val="1400"/>
              <a:buChar char="­"/>
              <a:defRPr>
                <a:solidFill>
                  <a:schemeClr val="dk1"/>
                </a:solidFill>
              </a:defRPr>
            </a:lvl3pPr>
            <a:lvl4pPr indent="-336550" lvl="3" marL="1828800" algn="l">
              <a:lnSpc>
                <a:spcPct val="114000"/>
              </a:lnSpc>
              <a:spcBef>
                <a:spcPts val="500"/>
              </a:spcBef>
              <a:spcAft>
                <a:spcPts val="0"/>
              </a:spcAft>
              <a:buClr>
                <a:schemeClr val="dk1"/>
              </a:buClr>
              <a:buSzPts val="1700"/>
              <a:buChar char="•"/>
              <a:defRPr>
                <a:solidFill>
                  <a:schemeClr val="dk1"/>
                </a:solidFill>
              </a:defRPr>
            </a:lvl4pPr>
            <a:lvl5pPr indent="-336550" lvl="4" marL="2286000" algn="l">
              <a:lnSpc>
                <a:spcPct val="114000"/>
              </a:lnSpc>
              <a:spcBef>
                <a:spcPts val="500"/>
              </a:spcBef>
              <a:spcAft>
                <a:spcPts val="0"/>
              </a:spcAft>
              <a:buClr>
                <a:schemeClr val="dk1"/>
              </a:buClr>
              <a:buSzPts val="17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symbol, logo, graphics, emblem&#10;&#10;Description automatically generated" id="326" name="Google Shape;326;p22"/>
          <p:cNvPicPr preferRelativeResize="0"/>
          <p:nvPr/>
        </p:nvPicPr>
        <p:blipFill rotWithShape="1">
          <a:blip r:embed="rId3">
            <a:alphaModFix/>
          </a:blip>
          <a:srcRect b="0" l="0" r="0" t="0"/>
          <a:stretch/>
        </p:blipFill>
        <p:spPr>
          <a:xfrm>
            <a:off x="302802" y="302152"/>
            <a:ext cx="1849074" cy="78951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ro Statement" showMasterSp="0">
  <p:cSld name="Hero Statement">
    <p:bg>
      <p:bgPr>
        <a:blipFill>
          <a:blip r:embed="rId2">
            <a:alphaModFix/>
          </a:blip>
          <a:stretch>
            <a:fillRect/>
          </a:stretch>
        </a:blipFill>
      </p:bgPr>
    </p:bg>
    <p:spTree>
      <p:nvGrpSpPr>
        <p:cNvPr id="327" name="Shape 327"/>
        <p:cNvGrpSpPr/>
        <p:nvPr/>
      </p:nvGrpSpPr>
      <p:grpSpPr>
        <a:xfrm>
          <a:off x="0" y="0"/>
          <a:ext cx="0" cy="0"/>
          <a:chOff x="0" y="0"/>
          <a:chExt cx="0" cy="0"/>
        </a:xfrm>
      </p:grpSpPr>
      <p:sp>
        <p:nvSpPr>
          <p:cNvPr id="328" name="Google Shape;328;p23"/>
          <p:cNvSpPr txBox="1"/>
          <p:nvPr>
            <p:ph idx="1" type="body"/>
          </p:nvPr>
        </p:nvSpPr>
        <p:spPr>
          <a:xfrm>
            <a:off x="3334771" y="2458143"/>
            <a:ext cx="5564132" cy="177853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lt1"/>
              </a:buClr>
              <a:buSzPts val="2400"/>
              <a:buNone/>
              <a:defRPr b="1" sz="2400" cap="none">
                <a:solidFill>
                  <a:schemeClr val="lt1"/>
                </a:solidFill>
              </a:defRPr>
            </a:lvl1pPr>
            <a:lvl2pPr indent="-314960" lvl="1" marL="914400" algn="l">
              <a:lnSpc>
                <a:spcPct val="114000"/>
              </a:lnSpc>
              <a:spcBef>
                <a:spcPts val="2400"/>
              </a:spcBef>
              <a:spcAft>
                <a:spcPts val="0"/>
              </a:spcAft>
              <a:buClr>
                <a:schemeClr val="lt1"/>
              </a:buClr>
              <a:buSzPts val="1360"/>
              <a:buChar char="•"/>
              <a:defRPr>
                <a:solidFill>
                  <a:schemeClr val="lt1"/>
                </a:solidFill>
              </a:defRPr>
            </a:lvl2pPr>
            <a:lvl3pPr indent="-317500" lvl="2" marL="1371600" algn="l">
              <a:lnSpc>
                <a:spcPct val="114000"/>
              </a:lnSpc>
              <a:spcBef>
                <a:spcPts val="500"/>
              </a:spcBef>
              <a:spcAft>
                <a:spcPts val="0"/>
              </a:spcAft>
              <a:buClr>
                <a:schemeClr val="lt1"/>
              </a:buClr>
              <a:buSzPts val="1400"/>
              <a:buChar char="­"/>
              <a:defRPr>
                <a:solidFill>
                  <a:schemeClr val="lt1"/>
                </a:solidFill>
              </a:defRPr>
            </a:lvl3pPr>
            <a:lvl4pPr indent="-336550" lvl="3" marL="1828800" algn="l">
              <a:lnSpc>
                <a:spcPct val="114000"/>
              </a:lnSpc>
              <a:spcBef>
                <a:spcPts val="500"/>
              </a:spcBef>
              <a:spcAft>
                <a:spcPts val="0"/>
              </a:spcAft>
              <a:buClr>
                <a:schemeClr val="lt1"/>
              </a:buClr>
              <a:buSzPts val="1700"/>
              <a:buChar char="•"/>
              <a:defRPr>
                <a:solidFill>
                  <a:schemeClr val="lt1"/>
                </a:solidFill>
              </a:defRPr>
            </a:lvl4pPr>
            <a:lvl5pPr indent="-336550" lvl="4" marL="2286000" algn="l">
              <a:lnSpc>
                <a:spcPct val="114000"/>
              </a:lnSpc>
              <a:spcBef>
                <a:spcPts val="500"/>
              </a:spcBef>
              <a:spcAft>
                <a:spcPts val="0"/>
              </a:spcAft>
              <a:buClr>
                <a:schemeClr val="lt1"/>
              </a:buClr>
              <a:buSzPts val="17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23"/>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23"/>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 name="Google Shape;331;p23"/>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2" name="Shape 332"/>
        <p:cNvGrpSpPr/>
        <p:nvPr/>
      </p:nvGrpSpPr>
      <p:grpSpPr>
        <a:xfrm>
          <a:off x="0" y="0"/>
          <a:ext cx="0" cy="0"/>
          <a:chOff x="0" y="0"/>
          <a:chExt cx="0" cy="0"/>
        </a:xfrm>
      </p:grpSpPr>
      <p:sp>
        <p:nvSpPr>
          <p:cNvPr id="333" name="Google Shape;333;p24"/>
          <p:cNvSpPr txBox="1"/>
          <p:nvPr>
            <p:ph type="title"/>
          </p:nvPr>
        </p:nvSpPr>
        <p:spPr>
          <a:xfrm>
            <a:off x="893229" y="1087967"/>
            <a:ext cx="6205154" cy="60272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4" name="Google Shape;334;p24"/>
          <p:cNvSpPr txBox="1"/>
          <p:nvPr>
            <p:ph idx="1" type="body"/>
          </p:nvPr>
        </p:nvSpPr>
        <p:spPr>
          <a:xfrm>
            <a:off x="893228" y="2778655"/>
            <a:ext cx="6205155" cy="2864378"/>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1800"/>
              <a:buNone/>
              <a:defRPr/>
            </a:lvl1pPr>
            <a:lvl2pPr indent="-320040" lvl="1" marL="914400" algn="l">
              <a:lnSpc>
                <a:spcPct val="114000"/>
              </a:lnSpc>
              <a:spcBef>
                <a:spcPts val="2400"/>
              </a:spcBef>
              <a:spcAft>
                <a:spcPts val="0"/>
              </a:spcAft>
              <a:buClr>
                <a:schemeClr val="dk1"/>
              </a:buClr>
              <a:buSzPts val="1440"/>
              <a:buChar char="•"/>
              <a:defRPr/>
            </a:lvl2pPr>
            <a:lvl3pPr indent="-342900" lvl="2" marL="1371600" algn="l">
              <a:lnSpc>
                <a:spcPct val="114000"/>
              </a:lnSpc>
              <a:spcBef>
                <a:spcPts val="500"/>
              </a:spcBef>
              <a:spcAft>
                <a:spcPts val="0"/>
              </a:spcAft>
              <a:buClr>
                <a:schemeClr val="dk1"/>
              </a:buClr>
              <a:buSzPts val="1800"/>
              <a:buChar char="­"/>
              <a:defRPr/>
            </a:lvl3pPr>
            <a:lvl4pPr indent="-342900" lvl="3" marL="1828800" algn="l">
              <a:lnSpc>
                <a:spcPct val="114000"/>
              </a:lnSpc>
              <a:spcBef>
                <a:spcPts val="500"/>
              </a:spcBef>
              <a:spcAft>
                <a:spcPts val="0"/>
              </a:spcAft>
              <a:buClr>
                <a:schemeClr val="dk1"/>
              </a:buClr>
              <a:buSzPts val="1800"/>
              <a:buChar char="•"/>
              <a:defRPr/>
            </a:lvl4pPr>
            <a:lvl5pPr indent="-342900" lvl="4" marL="2286000" algn="l">
              <a:lnSpc>
                <a:spcPct val="114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24"/>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24"/>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24"/>
          <p:cNvSpPr txBox="1"/>
          <p:nvPr>
            <p:ph idx="12" type="sldNum"/>
          </p:nvPr>
        </p:nvSpPr>
        <p:spPr>
          <a:xfrm>
            <a:off x="10985500" y="6148918"/>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ide pic">
  <p:cSld name="Title and Content Side pic">
    <p:spTree>
      <p:nvGrpSpPr>
        <p:cNvPr id="338" name="Shape 338"/>
        <p:cNvGrpSpPr/>
        <p:nvPr/>
      </p:nvGrpSpPr>
      <p:grpSpPr>
        <a:xfrm>
          <a:off x="0" y="0"/>
          <a:ext cx="0" cy="0"/>
          <a:chOff x="0" y="0"/>
          <a:chExt cx="0" cy="0"/>
        </a:xfrm>
      </p:grpSpPr>
      <p:sp>
        <p:nvSpPr>
          <p:cNvPr id="339" name="Google Shape;339;p25"/>
          <p:cNvSpPr/>
          <p:nvPr>
            <p:ph idx="2" type="pic"/>
          </p:nvPr>
        </p:nvSpPr>
        <p:spPr>
          <a:xfrm>
            <a:off x="8258175" y="0"/>
            <a:ext cx="3933825" cy="6858000"/>
          </a:xfrm>
          <a:prstGeom prst="rect">
            <a:avLst/>
          </a:prstGeom>
          <a:solidFill>
            <a:srgbClr val="D8D8D8"/>
          </a:solidFill>
          <a:ln>
            <a:noFill/>
          </a:ln>
        </p:spPr>
      </p:sp>
      <p:sp>
        <p:nvSpPr>
          <p:cNvPr id="340" name="Google Shape;340;p25"/>
          <p:cNvSpPr txBox="1"/>
          <p:nvPr>
            <p:ph type="title"/>
          </p:nvPr>
        </p:nvSpPr>
        <p:spPr>
          <a:xfrm>
            <a:off x="893229" y="1087967"/>
            <a:ext cx="5460437" cy="60272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1" name="Google Shape;341;p25"/>
          <p:cNvSpPr txBox="1"/>
          <p:nvPr>
            <p:ph idx="1" type="body"/>
          </p:nvPr>
        </p:nvSpPr>
        <p:spPr>
          <a:xfrm>
            <a:off x="893229" y="2778655"/>
            <a:ext cx="5460437" cy="2864378"/>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1800"/>
              <a:buNone/>
              <a:defRPr/>
            </a:lvl1pPr>
            <a:lvl2pPr indent="-320040" lvl="1" marL="914400" algn="l">
              <a:lnSpc>
                <a:spcPct val="114000"/>
              </a:lnSpc>
              <a:spcBef>
                <a:spcPts val="2400"/>
              </a:spcBef>
              <a:spcAft>
                <a:spcPts val="0"/>
              </a:spcAft>
              <a:buClr>
                <a:schemeClr val="dk1"/>
              </a:buClr>
              <a:buSzPts val="1440"/>
              <a:buChar char="•"/>
              <a:defRPr/>
            </a:lvl2pPr>
            <a:lvl3pPr indent="-342900" lvl="2" marL="1371600" algn="l">
              <a:lnSpc>
                <a:spcPct val="114000"/>
              </a:lnSpc>
              <a:spcBef>
                <a:spcPts val="500"/>
              </a:spcBef>
              <a:spcAft>
                <a:spcPts val="0"/>
              </a:spcAft>
              <a:buClr>
                <a:schemeClr val="dk1"/>
              </a:buClr>
              <a:buSzPts val="1800"/>
              <a:buChar char="­"/>
              <a:defRPr/>
            </a:lvl3pPr>
            <a:lvl4pPr indent="-342900" lvl="3" marL="1828800" algn="l">
              <a:lnSpc>
                <a:spcPct val="114000"/>
              </a:lnSpc>
              <a:spcBef>
                <a:spcPts val="500"/>
              </a:spcBef>
              <a:spcAft>
                <a:spcPts val="0"/>
              </a:spcAft>
              <a:buClr>
                <a:schemeClr val="dk1"/>
              </a:buClr>
              <a:buSzPts val="1800"/>
              <a:buChar char="•"/>
              <a:defRPr/>
            </a:lvl4pPr>
            <a:lvl5pPr indent="-342900" lvl="4" marL="2286000" algn="l">
              <a:lnSpc>
                <a:spcPct val="114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25"/>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25"/>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25"/>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345" name="Google Shape;345;p25"/>
          <p:cNvSpPr txBox="1"/>
          <p:nvPr>
            <p:ph idx="3" type="body"/>
          </p:nvPr>
        </p:nvSpPr>
        <p:spPr>
          <a:xfrm>
            <a:off x="8936466" y="1102183"/>
            <a:ext cx="2714625" cy="255587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lt1"/>
              </a:buClr>
              <a:buSzPts val="2400"/>
              <a:buNone/>
              <a:defRPr b="1" sz="2400" cap="none">
                <a:solidFill>
                  <a:schemeClr val="lt1"/>
                </a:solidFill>
              </a:defRPr>
            </a:lvl1pPr>
            <a:lvl2pPr indent="-320040" lvl="1" marL="914400" algn="l">
              <a:lnSpc>
                <a:spcPct val="114000"/>
              </a:lnSpc>
              <a:spcBef>
                <a:spcPts val="2400"/>
              </a:spcBef>
              <a:spcAft>
                <a:spcPts val="0"/>
              </a:spcAft>
              <a:buClr>
                <a:schemeClr val="dk1"/>
              </a:buClr>
              <a:buSzPts val="1440"/>
              <a:buChar char="•"/>
              <a:defRPr/>
            </a:lvl2pPr>
            <a:lvl3pPr indent="-342900" lvl="2" marL="1371600" algn="l">
              <a:lnSpc>
                <a:spcPct val="114000"/>
              </a:lnSpc>
              <a:spcBef>
                <a:spcPts val="500"/>
              </a:spcBef>
              <a:spcAft>
                <a:spcPts val="0"/>
              </a:spcAft>
              <a:buClr>
                <a:schemeClr val="dk1"/>
              </a:buClr>
              <a:buSzPts val="1800"/>
              <a:buChar char="­"/>
              <a:defRPr/>
            </a:lvl3pPr>
            <a:lvl4pPr indent="-342900" lvl="3" marL="1828800" algn="l">
              <a:lnSpc>
                <a:spcPct val="114000"/>
              </a:lnSpc>
              <a:spcBef>
                <a:spcPts val="500"/>
              </a:spcBef>
              <a:spcAft>
                <a:spcPts val="0"/>
              </a:spcAft>
              <a:buClr>
                <a:schemeClr val="dk1"/>
              </a:buClr>
              <a:buSzPts val="1800"/>
              <a:buChar char="•"/>
              <a:defRPr/>
            </a:lvl4pPr>
            <a:lvl5pPr indent="-342900" lvl="4" marL="2286000" algn="l">
              <a:lnSpc>
                <a:spcPct val="114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bottom graphic" showMasterSp="0">
  <p:cSld name="Title and Content bottom graphic">
    <p:spTree>
      <p:nvGrpSpPr>
        <p:cNvPr id="346" name="Shape 346"/>
        <p:cNvGrpSpPr/>
        <p:nvPr/>
      </p:nvGrpSpPr>
      <p:grpSpPr>
        <a:xfrm>
          <a:off x="0" y="0"/>
          <a:ext cx="0" cy="0"/>
          <a:chOff x="0" y="0"/>
          <a:chExt cx="0" cy="0"/>
        </a:xfrm>
      </p:grpSpPr>
      <p:pic>
        <p:nvPicPr>
          <p:cNvPr descr="A screen shot of a computer&#10;&#10;Description automatically generated with low confidence" id="347" name="Google Shape;347;p26"/>
          <p:cNvPicPr preferRelativeResize="0"/>
          <p:nvPr/>
        </p:nvPicPr>
        <p:blipFill rotWithShape="1">
          <a:blip r:embed="rId2">
            <a:alphaModFix/>
          </a:blip>
          <a:srcRect b="0" l="0" r="0" t="0"/>
          <a:stretch/>
        </p:blipFill>
        <p:spPr>
          <a:xfrm>
            <a:off x="0" y="4756150"/>
            <a:ext cx="12192000" cy="2101850"/>
          </a:xfrm>
          <a:prstGeom prst="rect">
            <a:avLst/>
          </a:prstGeom>
          <a:noFill/>
          <a:ln>
            <a:noFill/>
          </a:ln>
        </p:spPr>
      </p:pic>
      <p:sp>
        <p:nvSpPr>
          <p:cNvPr id="348" name="Google Shape;348;p26"/>
          <p:cNvSpPr txBox="1"/>
          <p:nvPr>
            <p:ph type="title"/>
          </p:nvPr>
        </p:nvSpPr>
        <p:spPr>
          <a:xfrm>
            <a:off x="893229" y="1087967"/>
            <a:ext cx="5564132" cy="60272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26"/>
          <p:cNvSpPr txBox="1"/>
          <p:nvPr>
            <p:ph idx="1" type="body"/>
          </p:nvPr>
        </p:nvSpPr>
        <p:spPr>
          <a:xfrm>
            <a:off x="893229" y="2778655"/>
            <a:ext cx="5564132" cy="1778530"/>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1800"/>
              <a:buNone/>
              <a:defRPr/>
            </a:lvl1pPr>
            <a:lvl2pPr indent="-320040" lvl="1" marL="914400" algn="l">
              <a:lnSpc>
                <a:spcPct val="114000"/>
              </a:lnSpc>
              <a:spcBef>
                <a:spcPts val="2400"/>
              </a:spcBef>
              <a:spcAft>
                <a:spcPts val="0"/>
              </a:spcAft>
              <a:buClr>
                <a:schemeClr val="dk1"/>
              </a:buClr>
              <a:buSzPts val="1440"/>
              <a:buChar char="•"/>
              <a:defRPr/>
            </a:lvl2pPr>
            <a:lvl3pPr indent="-342900" lvl="2" marL="1371600" algn="l">
              <a:lnSpc>
                <a:spcPct val="114000"/>
              </a:lnSpc>
              <a:spcBef>
                <a:spcPts val="500"/>
              </a:spcBef>
              <a:spcAft>
                <a:spcPts val="0"/>
              </a:spcAft>
              <a:buClr>
                <a:schemeClr val="dk1"/>
              </a:buClr>
              <a:buSzPts val="1800"/>
              <a:buChar char="­"/>
              <a:defRPr/>
            </a:lvl3pPr>
            <a:lvl4pPr indent="-342900" lvl="3" marL="1828800" algn="l">
              <a:lnSpc>
                <a:spcPct val="114000"/>
              </a:lnSpc>
              <a:spcBef>
                <a:spcPts val="500"/>
              </a:spcBef>
              <a:spcAft>
                <a:spcPts val="0"/>
              </a:spcAft>
              <a:buClr>
                <a:schemeClr val="dk1"/>
              </a:buClr>
              <a:buSzPts val="1800"/>
              <a:buChar char="•"/>
              <a:defRPr/>
            </a:lvl4pPr>
            <a:lvl5pPr indent="-342900" lvl="4" marL="2286000" algn="l">
              <a:lnSpc>
                <a:spcPct val="114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26"/>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 name="Google Shape;351;p26"/>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26"/>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353" name="Shape 353"/>
        <p:cNvGrpSpPr/>
        <p:nvPr/>
      </p:nvGrpSpPr>
      <p:grpSpPr>
        <a:xfrm>
          <a:off x="0" y="0"/>
          <a:ext cx="0" cy="0"/>
          <a:chOff x="0" y="0"/>
          <a:chExt cx="0" cy="0"/>
        </a:xfrm>
      </p:grpSpPr>
      <p:sp>
        <p:nvSpPr>
          <p:cNvPr id="354" name="Google Shape;354;p27"/>
          <p:cNvSpPr txBox="1"/>
          <p:nvPr>
            <p:ph type="title"/>
          </p:nvPr>
        </p:nvSpPr>
        <p:spPr>
          <a:xfrm>
            <a:off x="3655281" y="2030648"/>
            <a:ext cx="5564132" cy="60272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700"/>
              <a:buFont typeface="Arial Narrow"/>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5" name="Google Shape;355;p27"/>
          <p:cNvSpPr txBox="1"/>
          <p:nvPr>
            <p:ph idx="1" type="body"/>
          </p:nvPr>
        </p:nvSpPr>
        <p:spPr>
          <a:xfrm>
            <a:off x="3655281" y="2674960"/>
            <a:ext cx="5564132" cy="1778530"/>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lt1"/>
              </a:buClr>
              <a:buSzPts val="2100"/>
              <a:buNone/>
              <a:defRPr b="1" sz="2100">
                <a:solidFill>
                  <a:schemeClr val="lt1"/>
                </a:solidFill>
              </a:defRPr>
            </a:lvl1pPr>
            <a:lvl2pPr indent="-228600" lvl="1" marL="914400" algn="l">
              <a:lnSpc>
                <a:spcPct val="90000"/>
              </a:lnSpc>
              <a:spcBef>
                <a:spcPts val="2400"/>
              </a:spcBef>
              <a:spcAft>
                <a:spcPts val="0"/>
              </a:spcAft>
              <a:buClr>
                <a:schemeClr val="lt1"/>
              </a:buClr>
              <a:buSzPts val="1040"/>
              <a:buNone/>
              <a:defRPr b="0" sz="1300">
                <a:solidFill>
                  <a:schemeClr val="lt1"/>
                </a:solidFill>
              </a:defRPr>
            </a:lvl2pPr>
            <a:lvl3pPr indent="-317500" lvl="2" marL="1371600" algn="l">
              <a:lnSpc>
                <a:spcPct val="114000"/>
              </a:lnSpc>
              <a:spcBef>
                <a:spcPts val="500"/>
              </a:spcBef>
              <a:spcAft>
                <a:spcPts val="0"/>
              </a:spcAft>
              <a:buClr>
                <a:schemeClr val="lt1"/>
              </a:buClr>
              <a:buSzPts val="1400"/>
              <a:buChar char="­"/>
              <a:defRPr>
                <a:solidFill>
                  <a:schemeClr val="lt1"/>
                </a:solidFill>
              </a:defRPr>
            </a:lvl3pPr>
            <a:lvl4pPr indent="-336550" lvl="3" marL="1828800" algn="l">
              <a:lnSpc>
                <a:spcPct val="114000"/>
              </a:lnSpc>
              <a:spcBef>
                <a:spcPts val="500"/>
              </a:spcBef>
              <a:spcAft>
                <a:spcPts val="0"/>
              </a:spcAft>
              <a:buClr>
                <a:schemeClr val="lt1"/>
              </a:buClr>
              <a:buSzPts val="1700"/>
              <a:buChar char="•"/>
              <a:defRPr>
                <a:solidFill>
                  <a:schemeClr val="lt1"/>
                </a:solidFill>
              </a:defRPr>
            </a:lvl4pPr>
            <a:lvl5pPr indent="-336550" lvl="4" marL="2286000" algn="l">
              <a:lnSpc>
                <a:spcPct val="114000"/>
              </a:lnSpc>
              <a:spcBef>
                <a:spcPts val="500"/>
              </a:spcBef>
              <a:spcAft>
                <a:spcPts val="0"/>
              </a:spcAft>
              <a:buClr>
                <a:schemeClr val="lt1"/>
              </a:buClr>
              <a:buSzPts val="17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6" name="Google Shape;356;p27"/>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27"/>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27"/>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pic>
        <p:nvPicPr>
          <p:cNvPr id="359" name="Google Shape;359;p27"/>
          <p:cNvPicPr preferRelativeResize="0"/>
          <p:nvPr/>
        </p:nvPicPr>
        <p:blipFill rotWithShape="1">
          <a:blip r:embed="rId3">
            <a:alphaModFix/>
          </a:blip>
          <a:srcRect b="0" l="0" r="0" t="0"/>
          <a:stretch/>
        </p:blipFill>
        <p:spPr>
          <a:xfrm>
            <a:off x="3600510" y="4803244"/>
            <a:ext cx="1514738" cy="43908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360" name="Shape 360"/>
        <p:cNvGrpSpPr/>
        <p:nvPr/>
      </p:nvGrpSpPr>
      <p:grpSpPr>
        <a:xfrm>
          <a:off x="0" y="0"/>
          <a:ext cx="0" cy="0"/>
          <a:chOff x="0" y="0"/>
          <a:chExt cx="0" cy="0"/>
        </a:xfrm>
      </p:grpSpPr>
      <p:sp>
        <p:nvSpPr>
          <p:cNvPr id="361" name="Google Shape;361;p28"/>
          <p:cNvSpPr txBox="1"/>
          <p:nvPr>
            <p:ph type="ctrTitle"/>
          </p:nvPr>
        </p:nvSpPr>
        <p:spPr>
          <a:xfrm>
            <a:off x="7213600" y="1177779"/>
            <a:ext cx="4500032" cy="1870219"/>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300"/>
              <a:buFont typeface="Arial Narrow"/>
              <a:buNone/>
              <a:defRPr b="1" sz="23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2" name="Google Shape;362;p28"/>
          <p:cNvSpPr txBox="1"/>
          <p:nvPr>
            <p:ph idx="1" type="subTitle"/>
          </p:nvPr>
        </p:nvSpPr>
        <p:spPr>
          <a:xfrm>
            <a:off x="7213598" y="3195782"/>
            <a:ext cx="4500033" cy="614221"/>
          </a:xfrm>
          <a:prstGeom prst="rect">
            <a:avLst/>
          </a:prstGeom>
          <a:noFill/>
          <a:ln>
            <a:noFill/>
          </a:ln>
        </p:spPr>
        <p:txBody>
          <a:bodyPr anchorCtr="0" anchor="t" bIns="0" lIns="0" spcFirstLastPara="1" rIns="0" wrap="square" tIns="0">
            <a:noAutofit/>
          </a:bodyPr>
          <a:lstStyle>
            <a:lvl1pPr lvl="0" algn="l">
              <a:lnSpc>
                <a:spcPct val="114000"/>
              </a:lnSpc>
              <a:spcBef>
                <a:spcPts val="0"/>
              </a:spcBef>
              <a:spcAft>
                <a:spcPts val="0"/>
              </a:spcAft>
              <a:buClr>
                <a:schemeClr val="lt1"/>
              </a:buClr>
              <a:buSzPts val="1800"/>
              <a:buNone/>
              <a:defRPr sz="1800" cap="none">
                <a:solidFill>
                  <a:schemeClr val="lt1"/>
                </a:solidFill>
              </a:defRPr>
            </a:lvl1pPr>
            <a:lvl2pPr lvl="1" algn="ctr">
              <a:lnSpc>
                <a:spcPct val="114000"/>
              </a:lnSpc>
              <a:spcBef>
                <a:spcPts val="2400"/>
              </a:spcBef>
              <a:spcAft>
                <a:spcPts val="0"/>
              </a:spcAft>
              <a:buClr>
                <a:schemeClr val="dk1"/>
              </a:buClr>
              <a:buSzPts val="1600"/>
              <a:buNone/>
              <a:defRPr sz="2000"/>
            </a:lvl2pPr>
            <a:lvl3pPr lvl="2" algn="ctr">
              <a:lnSpc>
                <a:spcPct val="114000"/>
              </a:lnSpc>
              <a:spcBef>
                <a:spcPts val="500"/>
              </a:spcBef>
              <a:spcAft>
                <a:spcPts val="0"/>
              </a:spcAft>
              <a:buClr>
                <a:schemeClr val="dk1"/>
              </a:buClr>
              <a:buSzPts val="1800"/>
              <a:buNone/>
              <a:defRPr sz="1800"/>
            </a:lvl3pPr>
            <a:lvl4pPr lvl="3" algn="ctr">
              <a:lnSpc>
                <a:spcPct val="114000"/>
              </a:lnSpc>
              <a:spcBef>
                <a:spcPts val="500"/>
              </a:spcBef>
              <a:spcAft>
                <a:spcPts val="0"/>
              </a:spcAft>
              <a:buClr>
                <a:schemeClr val="dk1"/>
              </a:buClr>
              <a:buSzPts val="1600"/>
              <a:buNone/>
              <a:defRPr sz="1600"/>
            </a:lvl4pPr>
            <a:lvl5pPr lvl="4" algn="ctr">
              <a:lnSpc>
                <a:spcPct val="114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3" name="Google Shape;363;p28"/>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4" name="Google Shape;364;p28"/>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 name="Google Shape;365;p28"/>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366" name="Google Shape;366;p28"/>
          <p:cNvSpPr txBox="1"/>
          <p:nvPr>
            <p:ph idx="2" type="body"/>
          </p:nvPr>
        </p:nvSpPr>
        <p:spPr>
          <a:xfrm>
            <a:off x="7213600" y="3943350"/>
            <a:ext cx="4500563" cy="28257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lt1"/>
              </a:buClr>
              <a:buSzPts val="1200"/>
              <a:buNone/>
              <a:defRPr sz="1200">
                <a:solidFill>
                  <a:schemeClr val="lt1"/>
                </a:solidFill>
                <a:latin typeface="Arial Narrow"/>
                <a:ea typeface="Arial Narrow"/>
                <a:cs typeface="Arial Narrow"/>
                <a:sym typeface="Arial Narrow"/>
              </a:defRPr>
            </a:lvl1pPr>
            <a:lvl2pPr indent="-314960" lvl="1" marL="914400" algn="l">
              <a:lnSpc>
                <a:spcPct val="114000"/>
              </a:lnSpc>
              <a:spcBef>
                <a:spcPts val="2400"/>
              </a:spcBef>
              <a:spcAft>
                <a:spcPts val="0"/>
              </a:spcAft>
              <a:buClr>
                <a:schemeClr val="lt1"/>
              </a:buClr>
              <a:buSzPts val="1360"/>
              <a:buChar char="•"/>
              <a:defRPr>
                <a:solidFill>
                  <a:schemeClr val="lt1"/>
                </a:solidFill>
              </a:defRPr>
            </a:lvl2pPr>
            <a:lvl3pPr indent="-317500" lvl="2" marL="1371600" algn="l">
              <a:lnSpc>
                <a:spcPct val="114000"/>
              </a:lnSpc>
              <a:spcBef>
                <a:spcPts val="500"/>
              </a:spcBef>
              <a:spcAft>
                <a:spcPts val="0"/>
              </a:spcAft>
              <a:buClr>
                <a:schemeClr val="lt1"/>
              </a:buClr>
              <a:buSzPts val="1400"/>
              <a:buChar char="­"/>
              <a:defRPr>
                <a:solidFill>
                  <a:schemeClr val="lt1"/>
                </a:solidFill>
              </a:defRPr>
            </a:lvl3pPr>
            <a:lvl4pPr indent="-336550" lvl="3" marL="1828800" algn="l">
              <a:lnSpc>
                <a:spcPct val="114000"/>
              </a:lnSpc>
              <a:spcBef>
                <a:spcPts val="500"/>
              </a:spcBef>
              <a:spcAft>
                <a:spcPts val="0"/>
              </a:spcAft>
              <a:buClr>
                <a:schemeClr val="lt1"/>
              </a:buClr>
              <a:buSzPts val="1700"/>
              <a:buChar char="•"/>
              <a:defRPr>
                <a:solidFill>
                  <a:schemeClr val="lt1"/>
                </a:solidFill>
              </a:defRPr>
            </a:lvl4pPr>
            <a:lvl5pPr indent="-336550" lvl="4" marL="2286000" algn="l">
              <a:lnSpc>
                <a:spcPct val="114000"/>
              </a:lnSpc>
              <a:spcBef>
                <a:spcPts val="500"/>
              </a:spcBef>
              <a:spcAft>
                <a:spcPts val="0"/>
              </a:spcAft>
              <a:buClr>
                <a:schemeClr val="lt1"/>
              </a:buClr>
              <a:buSzPts val="17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67" name="Google Shape;367;p28"/>
          <p:cNvPicPr preferRelativeResize="0"/>
          <p:nvPr/>
        </p:nvPicPr>
        <p:blipFill rotWithShape="1">
          <a:blip r:embed="rId3">
            <a:alphaModFix/>
          </a:blip>
          <a:srcRect b="0" l="0" r="0" t="0"/>
          <a:stretch/>
        </p:blipFill>
        <p:spPr>
          <a:xfrm>
            <a:off x="471225" y="475746"/>
            <a:ext cx="1514738" cy="439088"/>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8" name="Shape 368"/>
        <p:cNvGrpSpPr/>
        <p:nvPr/>
      </p:nvGrpSpPr>
      <p:grpSpPr>
        <a:xfrm>
          <a:off x="0" y="0"/>
          <a:ext cx="0" cy="0"/>
          <a:chOff x="0" y="0"/>
          <a:chExt cx="0" cy="0"/>
        </a:xfrm>
      </p:grpSpPr>
      <p:sp>
        <p:nvSpPr>
          <p:cNvPr id="369" name="Google Shape;369;p29"/>
          <p:cNvSpPr txBox="1"/>
          <p:nvPr>
            <p:ph type="title"/>
          </p:nvPr>
        </p:nvSpPr>
        <p:spPr>
          <a:xfrm>
            <a:off x="831850" y="1709738"/>
            <a:ext cx="10515600" cy="2852737"/>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6000"/>
              <a:buFont typeface="Arial Narrow"/>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0" name="Google Shape;370;p29"/>
          <p:cNvSpPr txBox="1"/>
          <p:nvPr>
            <p:ph idx="1" type="body"/>
          </p:nvPr>
        </p:nvSpPr>
        <p:spPr>
          <a:xfrm>
            <a:off x="831850" y="4589463"/>
            <a:ext cx="10515600" cy="1500187"/>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rgbClr val="888888"/>
              </a:buClr>
              <a:buSzPts val="2400"/>
              <a:buNone/>
              <a:defRPr sz="2400">
                <a:solidFill>
                  <a:srgbClr val="888888"/>
                </a:solidFill>
              </a:defRPr>
            </a:lvl1pPr>
            <a:lvl2pPr indent="-228600" lvl="1" marL="914400" algn="l">
              <a:lnSpc>
                <a:spcPct val="114000"/>
              </a:lnSpc>
              <a:spcBef>
                <a:spcPts val="2400"/>
              </a:spcBef>
              <a:spcAft>
                <a:spcPts val="0"/>
              </a:spcAft>
              <a:buClr>
                <a:srgbClr val="888888"/>
              </a:buClr>
              <a:buSzPts val="1600"/>
              <a:buNone/>
              <a:defRPr sz="2000">
                <a:solidFill>
                  <a:srgbClr val="888888"/>
                </a:solidFill>
              </a:defRPr>
            </a:lvl2pPr>
            <a:lvl3pPr indent="-228600" lvl="2" marL="1371600" algn="l">
              <a:lnSpc>
                <a:spcPct val="114000"/>
              </a:lnSpc>
              <a:spcBef>
                <a:spcPts val="500"/>
              </a:spcBef>
              <a:spcAft>
                <a:spcPts val="0"/>
              </a:spcAft>
              <a:buClr>
                <a:srgbClr val="888888"/>
              </a:buClr>
              <a:buSzPts val="1800"/>
              <a:buNone/>
              <a:defRPr sz="1800">
                <a:solidFill>
                  <a:srgbClr val="888888"/>
                </a:solidFill>
              </a:defRPr>
            </a:lvl3pPr>
            <a:lvl4pPr indent="-228600" lvl="3" marL="1828800" algn="l">
              <a:lnSpc>
                <a:spcPct val="114000"/>
              </a:lnSpc>
              <a:spcBef>
                <a:spcPts val="500"/>
              </a:spcBef>
              <a:spcAft>
                <a:spcPts val="0"/>
              </a:spcAft>
              <a:buClr>
                <a:srgbClr val="888888"/>
              </a:buClr>
              <a:buSzPts val="1600"/>
              <a:buNone/>
              <a:defRPr sz="1600">
                <a:solidFill>
                  <a:srgbClr val="888888"/>
                </a:solidFill>
              </a:defRPr>
            </a:lvl4pPr>
            <a:lvl5pPr indent="-228600" lvl="4" marL="2286000" algn="l">
              <a:lnSpc>
                <a:spcPct val="114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1" name="Google Shape;371;p29"/>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29"/>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29"/>
          <p:cNvSpPr txBox="1"/>
          <p:nvPr>
            <p:ph idx="12" type="sldNum"/>
          </p:nvPr>
        </p:nvSpPr>
        <p:spPr>
          <a:xfrm>
            <a:off x="10985500" y="6148918"/>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4" name="Shape 374"/>
        <p:cNvGrpSpPr/>
        <p:nvPr/>
      </p:nvGrpSpPr>
      <p:grpSpPr>
        <a:xfrm>
          <a:off x="0" y="0"/>
          <a:ext cx="0" cy="0"/>
          <a:chOff x="0" y="0"/>
          <a:chExt cx="0" cy="0"/>
        </a:xfrm>
      </p:grpSpPr>
      <p:sp>
        <p:nvSpPr>
          <p:cNvPr id="375" name="Google Shape;375;p30"/>
          <p:cNvSpPr txBox="1"/>
          <p:nvPr>
            <p:ph type="title"/>
          </p:nvPr>
        </p:nvSpPr>
        <p:spPr>
          <a:xfrm>
            <a:off x="893229" y="1087967"/>
            <a:ext cx="5564132" cy="60272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30"/>
          <p:cNvSpPr txBox="1"/>
          <p:nvPr>
            <p:ph idx="1" type="body"/>
          </p:nvPr>
        </p:nvSpPr>
        <p:spPr>
          <a:xfrm>
            <a:off x="893227" y="1825625"/>
            <a:ext cx="5104800" cy="375602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1800"/>
              <a:buNone/>
              <a:defRPr/>
            </a:lvl1pPr>
            <a:lvl2pPr indent="-320040" lvl="1" marL="914400" algn="l">
              <a:lnSpc>
                <a:spcPct val="114000"/>
              </a:lnSpc>
              <a:spcBef>
                <a:spcPts val="2400"/>
              </a:spcBef>
              <a:spcAft>
                <a:spcPts val="0"/>
              </a:spcAft>
              <a:buClr>
                <a:schemeClr val="dk1"/>
              </a:buClr>
              <a:buSzPts val="1440"/>
              <a:buChar char="•"/>
              <a:defRPr/>
            </a:lvl2pPr>
            <a:lvl3pPr indent="-342900" lvl="2" marL="1371600" algn="l">
              <a:lnSpc>
                <a:spcPct val="114000"/>
              </a:lnSpc>
              <a:spcBef>
                <a:spcPts val="500"/>
              </a:spcBef>
              <a:spcAft>
                <a:spcPts val="0"/>
              </a:spcAft>
              <a:buClr>
                <a:schemeClr val="dk1"/>
              </a:buClr>
              <a:buSzPts val="1800"/>
              <a:buChar char="­"/>
              <a:defRPr/>
            </a:lvl3pPr>
            <a:lvl4pPr indent="-342900" lvl="3" marL="1828800" algn="l">
              <a:lnSpc>
                <a:spcPct val="114000"/>
              </a:lnSpc>
              <a:spcBef>
                <a:spcPts val="500"/>
              </a:spcBef>
              <a:spcAft>
                <a:spcPts val="0"/>
              </a:spcAft>
              <a:buClr>
                <a:schemeClr val="dk1"/>
              </a:buClr>
              <a:buSzPts val="1800"/>
              <a:buChar char="•"/>
              <a:defRPr/>
            </a:lvl4pPr>
            <a:lvl5pPr indent="-342900" lvl="4" marL="2286000" algn="l">
              <a:lnSpc>
                <a:spcPct val="114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30"/>
          <p:cNvSpPr txBox="1"/>
          <p:nvPr>
            <p:ph idx="2" type="body"/>
          </p:nvPr>
        </p:nvSpPr>
        <p:spPr>
          <a:xfrm>
            <a:off x="6227227" y="1825625"/>
            <a:ext cx="5104800" cy="375602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1800"/>
              <a:buNone/>
              <a:defRPr/>
            </a:lvl1pPr>
            <a:lvl2pPr indent="-320040" lvl="1" marL="914400" algn="l">
              <a:lnSpc>
                <a:spcPct val="114000"/>
              </a:lnSpc>
              <a:spcBef>
                <a:spcPts val="2400"/>
              </a:spcBef>
              <a:spcAft>
                <a:spcPts val="0"/>
              </a:spcAft>
              <a:buClr>
                <a:schemeClr val="dk1"/>
              </a:buClr>
              <a:buSzPts val="1440"/>
              <a:buChar char="•"/>
              <a:defRPr/>
            </a:lvl2pPr>
            <a:lvl3pPr indent="-342900" lvl="2" marL="1371600" algn="l">
              <a:lnSpc>
                <a:spcPct val="114000"/>
              </a:lnSpc>
              <a:spcBef>
                <a:spcPts val="500"/>
              </a:spcBef>
              <a:spcAft>
                <a:spcPts val="0"/>
              </a:spcAft>
              <a:buClr>
                <a:schemeClr val="dk1"/>
              </a:buClr>
              <a:buSzPts val="1800"/>
              <a:buChar char="­"/>
              <a:defRPr/>
            </a:lvl3pPr>
            <a:lvl4pPr indent="-342900" lvl="3" marL="1828800" algn="l">
              <a:lnSpc>
                <a:spcPct val="114000"/>
              </a:lnSpc>
              <a:spcBef>
                <a:spcPts val="500"/>
              </a:spcBef>
              <a:spcAft>
                <a:spcPts val="0"/>
              </a:spcAft>
              <a:buClr>
                <a:schemeClr val="dk1"/>
              </a:buClr>
              <a:buSzPts val="1800"/>
              <a:buChar char="•"/>
              <a:defRPr/>
            </a:lvl4pPr>
            <a:lvl5pPr indent="-342900" lvl="4" marL="2286000" algn="l">
              <a:lnSpc>
                <a:spcPct val="114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 name="Google Shape;378;p30"/>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 name="Google Shape;379;p30"/>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 name="Google Shape;380;p30"/>
          <p:cNvSpPr txBox="1"/>
          <p:nvPr>
            <p:ph idx="12" type="sldNum"/>
          </p:nvPr>
        </p:nvSpPr>
        <p:spPr>
          <a:xfrm>
            <a:off x="10985500" y="6148918"/>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lobal Footprint" showMasterSp="0">
  <p:cSld name="Global Footprin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p:nvPr/>
        </p:nvSpPr>
        <p:spPr>
          <a:xfrm>
            <a:off x="9613900" y="0"/>
            <a:ext cx="25781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
        <p:nvSpPr>
          <p:cNvPr id="33" name="Google Shape;33;p4"/>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10985500" y="7006168"/>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36" name="Google Shape;36;p4"/>
          <p:cNvSpPr txBox="1"/>
          <p:nvPr/>
        </p:nvSpPr>
        <p:spPr>
          <a:xfrm>
            <a:off x="10106743" y="463096"/>
            <a:ext cx="2082870" cy="714042"/>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lt1"/>
                </a:solidFill>
                <a:latin typeface="Arial Narrow"/>
                <a:ea typeface="Arial Narrow"/>
                <a:cs typeface="Arial Narrow"/>
                <a:sym typeface="Arial Narrow"/>
              </a:rPr>
              <a:t>9</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CAMPUSES ACROSS </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6 COUNTRIES</a:t>
            </a:r>
            <a:endParaRPr b="1" i="0" sz="3600" u="none" cap="none" strike="noStrike">
              <a:solidFill>
                <a:schemeClr val="lt1"/>
              </a:solidFill>
              <a:latin typeface="Arial Narrow"/>
              <a:ea typeface="Arial Narrow"/>
              <a:cs typeface="Arial Narrow"/>
              <a:sym typeface="Arial Narrow"/>
            </a:endParaRPr>
          </a:p>
        </p:txBody>
      </p:sp>
      <p:cxnSp>
        <p:nvCxnSpPr>
          <p:cNvPr id="37" name="Google Shape;37;p4"/>
          <p:cNvCxnSpPr/>
          <p:nvPr/>
        </p:nvCxnSpPr>
        <p:spPr>
          <a:xfrm>
            <a:off x="10106743" y="1359694"/>
            <a:ext cx="1649485" cy="0"/>
          </a:xfrm>
          <a:prstGeom prst="straightConnector1">
            <a:avLst/>
          </a:prstGeom>
          <a:noFill/>
          <a:ln cap="flat" cmpd="sng" w="12700">
            <a:solidFill>
              <a:schemeClr val="lt1"/>
            </a:solidFill>
            <a:prstDash val="solid"/>
            <a:miter lim="800000"/>
            <a:headEnd len="sm" w="sm" type="none"/>
            <a:tailEnd len="sm" w="sm" type="none"/>
          </a:ln>
        </p:spPr>
      </p:cxnSp>
      <p:sp>
        <p:nvSpPr>
          <p:cNvPr id="38" name="Google Shape;38;p4"/>
          <p:cNvSpPr txBox="1"/>
          <p:nvPr/>
        </p:nvSpPr>
        <p:spPr>
          <a:xfrm>
            <a:off x="10106743" y="1561351"/>
            <a:ext cx="2082870" cy="714042"/>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lt1"/>
                </a:solidFill>
                <a:latin typeface="Arial Narrow"/>
                <a:ea typeface="Arial Narrow"/>
                <a:cs typeface="Arial Narrow"/>
                <a:sym typeface="Arial Narrow"/>
              </a:rPr>
              <a:t>2</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CAMPUS</a:t>
            </a:r>
            <a:br>
              <a:rPr b="1" i="0" lang="en-AU" sz="1300" u="none" cap="none" strike="noStrike">
                <a:solidFill>
                  <a:schemeClr val="lt1"/>
                </a:solidFill>
                <a:latin typeface="Arial Narrow"/>
                <a:ea typeface="Arial Narrow"/>
                <a:cs typeface="Arial Narrow"/>
                <a:sym typeface="Arial Narrow"/>
              </a:rPr>
            </a:br>
            <a:r>
              <a:rPr b="1" i="0" lang="en-AU" sz="1300" u="none" cap="none" strike="noStrike">
                <a:solidFill>
                  <a:schemeClr val="lt1"/>
                </a:solidFill>
                <a:latin typeface="Arial Narrow"/>
                <a:ea typeface="Arial Narrow"/>
                <a:cs typeface="Arial Narrow"/>
                <a:sym typeface="Arial Narrow"/>
              </a:rPr>
              <a:t>PARTNERSHIPS</a:t>
            </a:r>
            <a:endParaRPr/>
          </a:p>
        </p:txBody>
      </p:sp>
      <p:sp>
        <p:nvSpPr>
          <p:cNvPr id="39" name="Google Shape;39;p4"/>
          <p:cNvSpPr txBox="1"/>
          <p:nvPr/>
        </p:nvSpPr>
        <p:spPr>
          <a:xfrm>
            <a:off x="10106743" y="2685297"/>
            <a:ext cx="2082870" cy="553998"/>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lt1"/>
                </a:solidFill>
                <a:latin typeface="Arial Narrow"/>
                <a:ea typeface="Arial Narrow"/>
                <a:cs typeface="Arial Narrow"/>
                <a:sym typeface="Arial Narrow"/>
              </a:rPr>
              <a:t>100</a:t>
            </a:r>
            <a:r>
              <a:rPr b="0" i="0" lang="en-AU" sz="3200" u="none" cap="none" strike="noStrike">
                <a:solidFill>
                  <a:schemeClr val="lt1"/>
                </a:solidFill>
                <a:latin typeface="Arial Narrow"/>
                <a:ea typeface="Arial Narrow"/>
                <a:cs typeface="Arial Narrow"/>
                <a:sym typeface="Arial Narrow"/>
              </a:rPr>
              <a:t>+</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PARTNER UNIVERSITIES</a:t>
            </a:r>
            <a:endParaRPr/>
          </a:p>
        </p:txBody>
      </p:sp>
      <p:sp>
        <p:nvSpPr>
          <p:cNvPr id="40" name="Google Shape;40;p4"/>
          <p:cNvSpPr txBox="1"/>
          <p:nvPr/>
        </p:nvSpPr>
        <p:spPr>
          <a:xfrm>
            <a:off x="10106743" y="3640178"/>
            <a:ext cx="2082870" cy="553998"/>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lt1"/>
                </a:solidFill>
                <a:latin typeface="Arial Narrow"/>
                <a:ea typeface="Arial Narrow"/>
                <a:cs typeface="Arial Narrow"/>
                <a:sym typeface="Arial Narrow"/>
              </a:rPr>
              <a:t>84,884</a:t>
            </a:r>
            <a:endParaRPr b="0" i="0" sz="3200" u="none" cap="none" strike="noStrike">
              <a:solidFill>
                <a:schemeClr val="lt1"/>
              </a:solidFill>
              <a:latin typeface="Arial Narrow"/>
              <a:ea typeface="Arial Narrow"/>
              <a:cs typeface="Arial Narrow"/>
              <a:sym typeface="Arial Narrow"/>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STUDENTS</a:t>
            </a:r>
            <a:endParaRPr/>
          </a:p>
        </p:txBody>
      </p:sp>
      <p:sp>
        <p:nvSpPr>
          <p:cNvPr id="41" name="Google Shape;41;p4"/>
          <p:cNvSpPr txBox="1"/>
          <p:nvPr/>
        </p:nvSpPr>
        <p:spPr>
          <a:xfrm>
            <a:off x="10106743" y="4630793"/>
            <a:ext cx="2082870" cy="553998"/>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lt1"/>
                </a:solidFill>
                <a:latin typeface="Arial Narrow"/>
                <a:ea typeface="Arial Narrow"/>
                <a:cs typeface="Arial Narrow"/>
                <a:sym typeface="Arial Narrow"/>
              </a:rPr>
              <a:t>18,234</a:t>
            </a:r>
            <a:endParaRPr b="0" i="0" sz="3200" u="none" cap="none" strike="noStrike">
              <a:solidFill>
                <a:schemeClr val="lt1"/>
              </a:solidFill>
              <a:latin typeface="Arial Narrow"/>
              <a:ea typeface="Arial Narrow"/>
              <a:cs typeface="Arial Narrow"/>
              <a:sym typeface="Arial Narrow"/>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STAFF</a:t>
            </a:r>
            <a:endParaRPr/>
          </a:p>
        </p:txBody>
      </p:sp>
      <p:sp>
        <p:nvSpPr>
          <p:cNvPr id="42" name="Google Shape;42;p4"/>
          <p:cNvSpPr txBox="1"/>
          <p:nvPr/>
        </p:nvSpPr>
        <p:spPr>
          <a:xfrm>
            <a:off x="10106743" y="5623474"/>
            <a:ext cx="2082870" cy="714042"/>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lt1"/>
                </a:solidFill>
                <a:latin typeface="Arial Narrow"/>
                <a:ea typeface="Arial Narrow"/>
                <a:cs typeface="Arial Narrow"/>
                <a:sym typeface="Arial Narrow"/>
              </a:rPr>
              <a:t>466,000</a:t>
            </a:r>
            <a:r>
              <a:rPr b="0" i="0" lang="en-AU" sz="3200" u="none" cap="none" strike="noStrike">
                <a:solidFill>
                  <a:schemeClr val="lt1"/>
                </a:solidFill>
                <a:latin typeface="Arial Narrow"/>
                <a:ea typeface="Arial Narrow"/>
                <a:cs typeface="Arial Narrow"/>
                <a:sym typeface="Arial Narrow"/>
              </a:rPr>
              <a:t>+</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ALUMNI COMMUNITY</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ACROSS 169 COUNTRIES</a:t>
            </a:r>
            <a:endParaRPr/>
          </a:p>
        </p:txBody>
      </p:sp>
      <p:cxnSp>
        <p:nvCxnSpPr>
          <p:cNvPr id="43" name="Google Shape;43;p4"/>
          <p:cNvCxnSpPr/>
          <p:nvPr/>
        </p:nvCxnSpPr>
        <p:spPr>
          <a:xfrm>
            <a:off x="10106743" y="2457467"/>
            <a:ext cx="1649485" cy="0"/>
          </a:xfrm>
          <a:prstGeom prst="straightConnector1">
            <a:avLst/>
          </a:prstGeom>
          <a:noFill/>
          <a:ln cap="flat" cmpd="sng" w="12700">
            <a:solidFill>
              <a:schemeClr val="lt1"/>
            </a:solidFill>
            <a:prstDash val="solid"/>
            <a:miter lim="800000"/>
            <a:headEnd len="sm" w="sm" type="none"/>
            <a:tailEnd len="sm" w="sm" type="none"/>
          </a:ln>
        </p:spPr>
      </p:cxnSp>
      <p:cxnSp>
        <p:nvCxnSpPr>
          <p:cNvPr id="44" name="Google Shape;44;p4"/>
          <p:cNvCxnSpPr/>
          <p:nvPr/>
        </p:nvCxnSpPr>
        <p:spPr>
          <a:xfrm>
            <a:off x="10106743" y="3409982"/>
            <a:ext cx="1649485" cy="0"/>
          </a:xfrm>
          <a:prstGeom prst="straightConnector1">
            <a:avLst/>
          </a:prstGeom>
          <a:noFill/>
          <a:ln cap="flat" cmpd="sng" w="12700">
            <a:solidFill>
              <a:schemeClr val="lt1"/>
            </a:solidFill>
            <a:prstDash val="solid"/>
            <a:miter lim="800000"/>
            <a:headEnd len="sm" w="sm" type="none"/>
            <a:tailEnd len="sm" w="sm" type="none"/>
          </a:ln>
        </p:spPr>
      </p:cxnSp>
      <p:cxnSp>
        <p:nvCxnSpPr>
          <p:cNvPr id="45" name="Google Shape;45;p4"/>
          <p:cNvCxnSpPr/>
          <p:nvPr/>
        </p:nvCxnSpPr>
        <p:spPr>
          <a:xfrm>
            <a:off x="10106743" y="5403118"/>
            <a:ext cx="1649485" cy="0"/>
          </a:xfrm>
          <a:prstGeom prst="straightConnector1">
            <a:avLst/>
          </a:prstGeom>
          <a:noFill/>
          <a:ln cap="flat" cmpd="sng" w="12700">
            <a:solidFill>
              <a:schemeClr val="lt1"/>
            </a:solidFill>
            <a:prstDash val="solid"/>
            <a:miter lim="800000"/>
            <a:headEnd len="sm" w="sm" type="none"/>
            <a:tailEnd len="sm" w="sm" type="none"/>
          </a:ln>
        </p:spPr>
      </p:cxnSp>
      <p:pic>
        <p:nvPicPr>
          <p:cNvPr id="46" name="Google Shape;46;p4"/>
          <p:cNvPicPr preferRelativeResize="0"/>
          <p:nvPr/>
        </p:nvPicPr>
        <p:blipFill rotWithShape="1">
          <a:blip r:embed="rId3">
            <a:alphaModFix/>
          </a:blip>
          <a:srcRect b="0" l="0" r="0" t="0"/>
          <a:stretch/>
        </p:blipFill>
        <p:spPr>
          <a:xfrm>
            <a:off x="7645932" y="475746"/>
            <a:ext cx="1514738" cy="439088"/>
          </a:xfrm>
          <a:prstGeom prst="rect">
            <a:avLst/>
          </a:prstGeom>
          <a:noFill/>
          <a:ln>
            <a:noFill/>
          </a:ln>
        </p:spPr>
      </p:pic>
      <p:pic>
        <p:nvPicPr>
          <p:cNvPr descr="A black background with white text&#10;&#10;Description automatically generated with low confidence" id="47" name="Google Shape;47;p4"/>
          <p:cNvPicPr preferRelativeResize="0"/>
          <p:nvPr/>
        </p:nvPicPr>
        <p:blipFill rotWithShape="1">
          <a:blip r:embed="rId4">
            <a:alphaModFix/>
          </a:blip>
          <a:srcRect b="0" l="16336" r="0" t="32850"/>
          <a:stretch/>
        </p:blipFill>
        <p:spPr>
          <a:xfrm>
            <a:off x="1044266" y="432221"/>
            <a:ext cx="2526816" cy="1349051"/>
          </a:xfrm>
          <a:prstGeom prst="rect">
            <a:avLst/>
          </a:prstGeom>
          <a:noFill/>
          <a:ln>
            <a:noFill/>
          </a:ln>
        </p:spPr>
      </p:pic>
      <p:sp>
        <p:nvSpPr>
          <p:cNvPr id="48" name="Google Shape;48;p4"/>
          <p:cNvSpPr txBox="1"/>
          <p:nvPr/>
        </p:nvSpPr>
        <p:spPr>
          <a:xfrm>
            <a:off x="1105435" y="4320000"/>
            <a:ext cx="1224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COLLEGE</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MELBOURNE, AUSTRALIA</a:t>
            </a:r>
            <a:endParaRPr/>
          </a:p>
          <a:p>
            <a:pPr indent="0" lvl="0" marL="0" marR="0" rtl="0" algn="l">
              <a:lnSpc>
                <a:spcPct val="110000"/>
              </a:lnSpc>
              <a:spcBef>
                <a:spcPts val="0"/>
              </a:spcBef>
              <a:spcAft>
                <a:spcPts val="0"/>
              </a:spcAft>
              <a:buClr>
                <a:srgbClr val="000000"/>
              </a:buClr>
              <a:buSzPts val="450"/>
              <a:buFont typeface="Arial"/>
              <a:buNone/>
            </a:pPr>
            <a:r>
              <a:t/>
            </a:r>
            <a:endParaRPr b="0" i="0" sz="550" u="none" cap="none" strike="noStrike">
              <a:solidFill>
                <a:schemeClr val="lt1"/>
              </a:solidFill>
              <a:latin typeface="Arial Narrow"/>
              <a:ea typeface="Arial Narrow"/>
              <a:cs typeface="Arial Narrow"/>
              <a:sym typeface="Arial Narrow"/>
            </a:endParaRPr>
          </a:p>
        </p:txBody>
      </p:sp>
      <p:sp>
        <p:nvSpPr>
          <p:cNvPr id="49" name="Google Shape;49;p4"/>
          <p:cNvSpPr txBox="1"/>
          <p:nvPr/>
        </p:nvSpPr>
        <p:spPr>
          <a:xfrm>
            <a:off x="1105435" y="4536450"/>
            <a:ext cx="1224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rgbClr val="FFFFFF"/>
                </a:solidFill>
                <a:latin typeface="Arial Narrow"/>
                <a:ea typeface="Arial Narrow"/>
                <a:cs typeface="Arial Narrow"/>
                <a:sym typeface="Arial Narrow"/>
              </a:rPr>
              <a:t>JAKARTA INTERNATIONAL COLLEGE</a:t>
            </a:r>
            <a:br>
              <a:rPr b="0" i="0" lang="en-AU" sz="550" u="none" cap="none" strike="noStrike">
                <a:solidFill>
                  <a:srgbClr val="FFFFFF"/>
                </a:solidFill>
                <a:latin typeface="Arial Narrow"/>
                <a:ea typeface="Arial Narrow"/>
                <a:cs typeface="Arial Narrow"/>
                <a:sym typeface="Arial Narrow"/>
              </a:rPr>
            </a:br>
            <a:r>
              <a:rPr b="0" i="0" lang="en-AU" sz="550" u="none" cap="none" strike="noStrike">
                <a:solidFill>
                  <a:srgbClr val="FFFFFF"/>
                </a:solidFill>
                <a:latin typeface="Arial Narrow"/>
                <a:ea typeface="Arial Narrow"/>
                <a:cs typeface="Arial Narrow"/>
                <a:sym typeface="Arial Narrow"/>
              </a:rPr>
              <a:t>JAKARTA, INDONESIA</a:t>
            </a:r>
            <a:endParaRPr b="0" i="0" sz="550" u="none" cap="none" strike="noStrike">
              <a:solidFill>
                <a:schemeClr val="lt1"/>
              </a:solidFill>
              <a:latin typeface="Arial Narrow"/>
              <a:ea typeface="Arial Narrow"/>
              <a:cs typeface="Arial Narrow"/>
              <a:sym typeface="Arial Narrow"/>
            </a:endParaRPr>
          </a:p>
          <a:p>
            <a:pPr indent="0" lvl="0" marL="0" marR="0" rtl="0" algn="l">
              <a:lnSpc>
                <a:spcPct val="110000"/>
              </a:lnSpc>
              <a:spcBef>
                <a:spcPts val="0"/>
              </a:spcBef>
              <a:spcAft>
                <a:spcPts val="0"/>
              </a:spcAft>
              <a:buClr>
                <a:srgbClr val="000000"/>
              </a:buClr>
              <a:buSzPts val="450"/>
              <a:buFont typeface="Arial"/>
              <a:buNone/>
            </a:pPr>
            <a:r>
              <a:t/>
            </a:r>
            <a:endParaRPr b="0" i="0" sz="550" u="none" cap="none" strike="noStrike">
              <a:solidFill>
                <a:schemeClr val="lt1"/>
              </a:solidFill>
              <a:latin typeface="Arial Narrow"/>
              <a:ea typeface="Arial Narrow"/>
              <a:cs typeface="Arial Narrow"/>
              <a:sym typeface="Arial Narrow"/>
            </a:endParaRPr>
          </a:p>
        </p:txBody>
      </p:sp>
      <p:sp>
        <p:nvSpPr>
          <p:cNvPr id="50" name="Google Shape;50;p4"/>
          <p:cNvSpPr txBox="1"/>
          <p:nvPr/>
        </p:nvSpPr>
        <p:spPr>
          <a:xfrm>
            <a:off x="1105435" y="4752900"/>
            <a:ext cx="1224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SUNWAY COLLEGE</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JOHOR BAHRU, MALAYSIA</a:t>
            </a:r>
            <a:endParaRPr/>
          </a:p>
        </p:txBody>
      </p:sp>
      <p:sp>
        <p:nvSpPr>
          <p:cNvPr id="51" name="Google Shape;51;p4"/>
          <p:cNvSpPr txBox="1"/>
          <p:nvPr/>
        </p:nvSpPr>
        <p:spPr>
          <a:xfrm>
            <a:off x="1105435" y="4969350"/>
            <a:ext cx="1224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UNIVERSAL COLLEGE LANKA</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COLOMBO, SRI LANKA</a:t>
            </a:r>
            <a:endParaRPr/>
          </a:p>
        </p:txBody>
      </p:sp>
      <p:sp>
        <p:nvSpPr>
          <p:cNvPr id="52" name="Google Shape;52;p4"/>
          <p:cNvSpPr txBox="1"/>
          <p:nvPr/>
        </p:nvSpPr>
        <p:spPr>
          <a:xfrm>
            <a:off x="1105435" y="5185800"/>
            <a:ext cx="1224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VIRSCEND EDUCATION</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CHENGDU, CHINA</a:t>
            </a:r>
            <a:endParaRPr/>
          </a:p>
        </p:txBody>
      </p:sp>
      <p:sp>
        <p:nvSpPr>
          <p:cNvPr id="53" name="Google Shape;53;p4"/>
          <p:cNvSpPr txBox="1"/>
          <p:nvPr/>
        </p:nvSpPr>
        <p:spPr>
          <a:xfrm>
            <a:off x="1105435" y="5402250"/>
            <a:ext cx="1224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TIMESPRO</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MUMBAI, DEHLIE, INDIA</a:t>
            </a:r>
            <a:endParaRPr/>
          </a:p>
        </p:txBody>
      </p:sp>
      <p:sp>
        <p:nvSpPr>
          <p:cNvPr id="54" name="Google Shape;54;p4"/>
          <p:cNvSpPr txBox="1"/>
          <p:nvPr/>
        </p:nvSpPr>
        <p:spPr>
          <a:xfrm>
            <a:off x="1105435" y="5618700"/>
            <a:ext cx="1224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BENDIGO PRIMARY CARE CENTRE</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BENDIGO, AUSTRALIA</a:t>
            </a:r>
            <a:endParaRPr/>
          </a:p>
        </p:txBody>
      </p:sp>
      <p:sp>
        <p:nvSpPr>
          <p:cNvPr id="55" name="Google Shape;55;p4"/>
          <p:cNvSpPr txBox="1"/>
          <p:nvPr/>
        </p:nvSpPr>
        <p:spPr>
          <a:xfrm>
            <a:off x="1105433" y="6051600"/>
            <a:ext cx="1224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ACCOMMODATION SERVICES</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CLAYTON, AUSTRALIA</a:t>
            </a:r>
            <a:endParaRPr/>
          </a:p>
        </p:txBody>
      </p:sp>
      <p:sp>
        <p:nvSpPr>
          <p:cNvPr id="56" name="Google Shape;56;p4"/>
          <p:cNvSpPr txBox="1"/>
          <p:nvPr/>
        </p:nvSpPr>
        <p:spPr>
          <a:xfrm>
            <a:off x="1105435" y="5835150"/>
            <a:ext cx="1224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OPEN UNIVERSITIES AUSTRALIA</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MELBOURNE, AUSTRALIA</a:t>
            </a:r>
            <a:endParaRPr/>
          </a:p>
        </p:txBody>
      </p:sp>
      <p:sp>
        <p:nvSpPr>
          <p:cNvPr id="57" name="Google Shape;57;p4"/>
          <p:cNvSpPr txBox="1"/>
          <p:nvPr/>
        </p:nvSpPr>
        <p:spPr>
          <a:xfrm>
            <a:off x="2440078" y="4318296"/>
            <a:ext cx="1343728"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ALFRED MEDICAL RESEARCH</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AND EDUCATION PRECINCT (AMREP)</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ALFRED, AUSTRALIA</a:t>
            </a:r>
            <a:endParaRPr/>
          </a:p>
        </p:txBody>
      </p:sp>
      <p:sp>
        <p:nvSpPr>
          <p:cNvPr id="58" name="Google Shape;58;p4"/>
          <p:cNvSpPr txBox="1"/>
          <p:nvPr/>
        </p:nvSpPr>
        <p:spPr>
          <a:xfrm>
            <a:off x="2440078" y="4620213"/>
            <a:ext cx="1343728"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BIOCURATE</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PARKVILLE, AUSTRALIA</a:t>
            </a:r>
            <a:endParaRPr/>
          </a:p>
        </p:txBody>
      </p:sp>
      <p:sp>
        <p:nvSpPr>
          <p:cNvPr id="59" name="Google Shape;59;p4"/>
          <p:cNvSpPr txBox="1"/>
          <p:nvPr/>
        </p:nvSpPr>
        <p:spPr>
          <a:xfrm>
            <a:off x="2440078" y="4834282"/>
            <a:ext cx="1343728"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HUDSON INSTITUTE OF MEDICAL RESEARCH</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CLAYTON, AUSTRALIA</a:t>
            </a:r>
            <a:endParaRPr/>
          </a:p>
        </p:txBody>
      </p:sp>
      <p:sp>
        <p:nvSpPr>
          <p:cNvPr id="60" name="Google Shape;60;p4"/>
          <p:cNvSpPr txBox="1"/>
          <p:nvPr/>
        </p:nvSpPr>
        <p:spPr>
          <a:xfrm>
            <a:off x="2440078" y="5051732"/>
            <a:ext cx="1343728"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PARTNERS ACADEMIC</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HEALTH SCIENCE CENTRE</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CLAYTON, AUSTRALIA</a:t>
            </a:r>
            <a:endParaRPr/>
          </a:p>
        </p:txBody>
      </p:sp>
      <p:sp>
        <p:nvSpPr>
          <p:cNvPr id="61" name="Google Shape;61;p4"/>
          <p:cNvSpPr txBox="1"/>
          <p:nvPr/>
        </p:nvSpPr>
        <p:spPr>
          <a:xfrm>
            <a:off x="2440078" y="5351581"/>
            <a:ext cx="1343728"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NEUROSCIENCES VICTORIA</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PARKVILLE, AUSTRALIA</a:t>
            </a:r>
            <a:endParaRPr/>
          </a:p>
        </p:txBody>
      </p:sp>
      <p:sp>
        <p:nvSpPr>
          <p:cNvPr id="62" name="Google Shape;62;p4"/>
          <p:cNvSpPr txBox="1"/>
          <p:nvPr/>
        </p:nvSpPr>
        <p:spPr>
          <a:xfrm>
            <a:off x="2440078" y="5568031"/>
            <a:ext cx="1343728"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COMMERCIAL</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CLAYTON, AUSTRALIA</a:t>
            </a:r>
            <a:endParaRPr/>
          </a:p>
        </p:txBody>
      </p:sp>
      <p:sp>
        <p:nvSpPr>
          <p:cNvPr id="63" name="Google Shape;63;p4"/>
          <p:cNvSpPr txBox="1"/>
          <p:nvPr/>
        </p:nvSpPr>
        <p:spPr>
          <a:xfrm>
            <a:off x="2440078" y="5787356"/>
            <a:ext cx="1343728"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INVESTMENT HOLDINGS</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CLAYTON, AUSTRALIA</a:t>
            </a:r>
            <a:endParaRPr/>
          </a:p>
        </p:txBody>
      </p:sp>
      <p:sp>
        <p:nvSpPr>
          <p:cNvPr id="64" name="Google Shape;64;p4"/>
          <p:cNvSpPr txBox="1"/>
          <p:nvPr/>
        </p:nvSpPr>
        <p:spPr>
          <a:xfrm>
            <a:off x="2440078" y="6003806"/>
            <a:ext cx="1343728"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UNIVERSITY FOUNDATION</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CLAYTON, AUSTRALIA</a:t>
            </a:r>
            <a:endParaRPr/>
          </a:p>
        </p:txBody>
      </p:sp>
      <p:sp>
        <p:nvSpPr>
          <p:cNvPr id="65" name="Google Shape;65;p4"/>
          <p:cNvSpPr txBox="1"/>
          <p:nvPr/>
        </p:nvSpPr>
        <p:spPr>
          <a:xfrm>
            <a:off x="2440078" y="6215737"/>
            <a:ext cx="1343728"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UNIVERSITY EUROPEAN RESEARCH FOUNDATION ETS, PRATO, ITALY</a:t>
            </a:r>
            <a:endParaRPr/>
          </a:p>
        </p:txBody>
      </p:sp>
      <p:sp>
        <p:nvSpPr>
          <p:cNvPr id="66" name="Google Shape;66;p4"/>
          <p:cNvSpPr txBox="1"/>
          <p:nvPr/>
        </p:nvSpPr>
        <p:spPr>
          <a:xfrm>
            <a:off x="3850336" y="4320000"/>
            <a:ext cx="1512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UNIVERSITY OF WARWICK, UK</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COVENTRY, UK</a:t>
            </a:r>
            <a:endParaRPr/>
          </a:p>
        </p:txBody>
      </p:sp>
      <p:sp>
        <p:nvSpPr>
          <p:cNvPr id="67" name="Google Shape;67;p4"/>
          <p:cNvSpPr txBox="1"/>
          <p:nvPr/>
        </p:nvSpPr>
        <p:spPr>
          <a:xfrm>
            <a:off x="3850336" y="4537647"/>
            <a:ext cx="1512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rgbClr val="FFFFFF"/>
                </a:solidFill>
                <a:latin typeface="Arial Narrow"/>
                <a:ea typeface="Arial Narrow"/>
                <a:cs typeface="Arial Narrow"/>
                <a:sym typeface="Arial Narrow"/>
              </a:rPr>
              <a:t>AUSTRALIA-INDONESIA CENTRE</a:t>
            </a:r>
            <a:br>
              <a:rPr b="0" i="0" lang="en-AU" sz="550" u="none" cap="none" strike="noStrike">
                <a:solidFill>
                  <a:srgbClr val="FFFFFF"/>
                </a:solidFill>
                <a:latin typeface="Arial Narrow"/>
                <a:ea typeface="Arial Narrow"/>
                <a:cs typeface="Arial Narrow"/>
                <a:sym typeface="Arial Narrow"/>
              </a:rPr>
            </a:br>
            <a:r>
              <a:rPr b="0" i="0" lang="en-AU" sz="550" u="none" cap="none" strike="noStrike">
                <a:solidFill>
                  <a:srgbClr val="FFFFFF"/>
                </a:solidFill>
                <a:latin typeface="Arial Narrow"/>
                <a:ea typeface="Arial Narrow"/>
                <a:cs typeface="Arial Narrow"/>
                <a:sym typeface="Arial Narrow"/>
              </a:rPr>
              <a:t>CAULFIELD, AUSTRALIA</a:t>
            </a:r>
            <a:endParaRPr b="0" i="0" sz="550" u="none" cap="none" strike="noStrike">
              <a:solidFill>
                <a:schemeClr val="lt1"/>
              </a:solidFill>
              <a:latin typeface="Arial Narrow"/>
              <a:ea typeface="Arial Narrow"/>
              <a:cs typeface="Arial Narrow"/>
              <a:sym typeface="Arial Narrow"/>
            </a:endParaRPr>
          </a:p>
        </p:txBody>
      </p:sp>
      <p:sp>
        <p:nvSpPr>
          <p:cNvPr id="68" name="Google Shape;68;p4"/>
          <p:cNvSpPr txBox="1"/>
          <p:nvPr/>
        </p:nvSpPr>
        <p:spPr>
          <a:xfrm>
            <a:off x="3850336" y="4755294"/>
            <a:ext cx="1512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KING’S COLLEGE LONDON </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LONDON, UK</a:t>
            </a:r>
            <a:endParaRPr/>
          </a:p>
        </p:txBody>
      </p:sp>
      <p:sp>
        <p:nvSpPr>
          <p:cNvPr id="69" name="Google Shape;69;p4"/>
          <p:cNvSpPr txBox="1"/>
          <p:nvPr/>
        </p:nvSpPr>
        <p:spPr>
          <a:xfrm>
            <a:off x="3850336" y="4972941"/>
            <a:ext cx="1512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PENNSYLVANIA STATE UNIVERSITY</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PENNSYLVANIA, US</a:t>
            </a:r>
            <a:endParaRPr/>
          </a:p>
        </p:txBody>
      </p:sp>
      <p:sp>
        <p:nvSpPr>
          <p:cNvPr id="70" name="Google Shape;70;p4"/>
          <p:cNvSpPr txBox="1"/>
          <p:nvPr/>
        </p:nvSpPr>
        <p:spPr>
          <a:xfrm>
            <a:off x="3850336" y="5190588"/>
            <a:ext cx="1512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UNIVERSITY OF BRITISH COLUMBIA </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BRITISH COLUMBIA, CANADA</a:t>
            </a:r>
            <a:endParaRPr/>
          </a:p>
        </p:txBody>
      </p:sp>
      <p:sp>
        <p:nvSpPr>
          <p:cNvPr id="71" name="Google Shape;71;p4"/>
          <p:cNvSpPr txBox="1"/>
          <p:nvPr/>
        </p:nvSpPr>
        <p:spPr>
          <a:xfrm>
            <a:off x="3850336" y="5408235"/>
            <a:ext cx="1512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SOUTHEAST UNIVERSITY</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JIANGSU (PROVINCE), CHINA</a:t>
            </a:r>
            <a:endParaRPr/>
          </a:p>
        </p:txBody>
      </p:sp>
      <p:sp>
        <p:nvSpPr>
          <p:cNvPr id="72" name="Google Shape;72;p4"/>
          <p:cNvSpPr txBox="1"/>
          <p:nvPr/>
        </p:nvSpPr>
        <p:spPr>
          <a:xfrm>
            <a:off x="3850335" y="5625882"/>
            <a:ext cx="1512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EUROPEAN MOLECULAR BIOLOGY LABORATORY</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HEIDELBERG, GERMANY</a:t>
            </a:r>
            <a:endParaRPr/>
          </a:p>
        </p:txBody>
      </p:sp>
      <p:sp>
        <p:nvSpPr>
          <p:cNvPr id="73" name="Google Shape;73;p4"/>
          <p:cNvSpPr txBox="1"/>
          <p:nvPr/>
        </p:nvSpPr>
        <p:spPr>
          <a:xfrm>
            <a:off x="3850336" y="5843529"/>
            <a:ext cx="1512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UNIVERSITY OF PADUA, </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ITALY</a:t>
            </a:r>
            <a:endParaRPr/>
          </a:p>
        </p:txBody>
      </p:sp>
      <p:sp>
        <p:nvSpPr>
          <p:cNvPr id="74" name="Google Shape;74;p4"/>
          <p:cNvSpPr txBox="1"/>
          <p:nvPr/>
        </p:nvSpPr>
        <p:spPr>
          <a:xfrm>
            <a:off x="3850336" y="6061178"/>
            <a:ext cx="1512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NEWCASTLE UNIVERSITY, </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UK</a:t>
            </a:r>
            <a:endParaRPr/>
          </a:p>
        </p:txBody>
      </p:sp>
      <p:sp>
        <p:nvSpPr>
          <p:cNvPr id="75" name="Google Shape;75;p4"/>
          <p:cNvSpPr txBox="1"/>
          <p:nvPr/>
        </p:nvSpPr>
        <p:spPr>
          <a:xfrm>
            <a:off x="4924979" y="1324857"/>
            <a:ext cx="1278000"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PRATO CENTRE</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PRATO, ITALY</a:t>
            </a:r>
            <a:endParaRPr/>
          </a:p>
        </p:txBody>
      </p:sp>
      <p:sp>
        <p:nvSpPr>
          <p:cNvPr id="76" name="Google Shape;76;p4"/>
          <p:cNvSpPr txBox="1"/>
          <p:nvPr/>
        </p:nvSpPr>
        <p:spPr>
          <a:xfrm>
            <a:off x="5105404" y="3860208"/>
            <a:ext cx="1446191" cy="295073"/>
          </a:xfrm>
          <a:prstGeom prst="rect">
            <a:avLst/>
          </a:prstGeom>
          <a:noFill/>
          <a:ln>
            <a:noFill/>
          </a:ln>
        </p:spPr>
        <p:txBody>
          <a:bodyPr anchorCtr="0" anchor="t" bIns="0" lIns="36000" spcFirstLastPara="1" rIns="36000" wrap="square" tIns="0">
            <a:noAutofit/>
          </a:bodyPr>
          <a:lstStyle/>
          <a:p>
            <a:pPr indent="0" lvl="0" marL="0" marR="0" rtl="0" algn="r">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INDIAN  INSTITUTE OF TECHNOLOGY</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BOMBAY (IITB-MONASH RESEARCH ACADEMY)</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MUMBAI, INDIA</a:t>
            </a:r>
            <a:endParaRPr/>
          </a:p>
        </p:txBody>
      </p:sp>
      <p:sp>
        <p:nvSpPr>
          <p:cNvPr id="77" name="Google Shape;77;p4"/>
          <p:cNvSpPr txBox="1"/>
          <p:nvPr/>
        </p:nvSpPr>
        <p:spPr>
          <a:xfrm>
            <a:off x="6267275" y="1322476"/>
            <a:ext cx="1045519" cy="238875"/>
          </a:xfrm>
          <a:prstGeom prst="rect">
            <a:avLst/>
          </a:prstGeom>
          <a:noFill/>
          <a:ln>
            <a:noFill/>
          </a:ln>
        </p:spPr>
        <p:txBody>
          <a:bodyPr anchorCtr="0" anchor="t" bIns="0" lIns="36000" spcFirstLastPara="1" rIns="36000" wrap="square" tIns="0">
            <a:noAutofit/>
          </a:bodyPr>
          <a:lstStyle/>
          <a:p>
            <a:pPr indent="0" lvl="0" marL="0" marR="0" rtl="0" algn="r">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UNIVERSITY MALAYSIA</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BANDAR SUNWAY</a:t>
            </a:r>
            <a:endParaRPr/>
          </a:p>
        </p:txBody>
      </p:sp>
      <p:sp>
        <p:nvSpPr>
          <p:cNvPr id="78" name="Google Shape;78;p4"/>
          <p:cNvSpPr txBox="1"/>
          <p:nvPr/>
        </p:nvSpPr>
        <p:spPr>
          <a:xfrm>
            <a:off x="6007901" y="4212638"/>
            <a:ext cx="1446191" cy="295073"/>
          </a:xfrm>
          <a:prstGeom prst="rect">
            <a:avLst/>
          </a:prstGeom>
          <a:noFill/>
          <a:ln>
            <a:noFill/>
          </a:ln>
        </p:spPr>
        <p:txBody>
          <a:bodyPr anchorCtr="0" anchor="t" bIns="0" lIns="36000" spcFirstLastPara="1" rIns="36000" wrap="square" tIns="0">
            <a:noAutofit/>
          </a:bodyPr>
          <a:lstStyle/>
          <a:p>
            <a:pPr indent="0" lvl="0" marL="0" marR="0" rtl="0" algn="r">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UNIVERSITY INDONESIA</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BUMI SERPONG DAMAI (BSD) CITY,</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SOUTH WEST JAKARTA</a:t>
            </a:r>
            <a:endParaRPr/>
          </a:p>
        </p:txBody>
      </p:sp>
      <p:sp>
        <p:nvSpPr>
          <p:cNvPr id="79" name="Google Shape;79;p4"/>
          <p:cNvSpPr txBox="1"/>
          <p:nvPr/>
        </p:nvSpPr>
        <p:spPr>
          <a:xfrm>
            <a:off x="7694424" y="1322472"/>
            <a:ext cx="582004" cy="187200"/>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SUZHOU</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SUZHOU, CHINA</a:t>
            </a:r>
            <a:endParaRPr/>
          </a:p>
          <a:p>
            <a:pPr indent="0" lvl="0" marL="0" marR="0" rtl="0" algn="l">
              <a:lnSpc>
                <a:spcPct val="110000"/>
              </a:lnSpc>
              <a:spcBef>
                <a:spcPts val="0"/>
              </a:spcBef>
              <a:spcAft>
                <a:spcPts val="0"/>
              </a:spcAft>
              <a:buClr>
                <a:srgbClr val="000000"/>
              </a:buClr>
              <a:buSzPts val="450"/>
              <a:buFont typeface="Arial"/>
              <a:buNone/>
            </a:pPr>
            <a:r>
              <a:t/>
            </a:r>
            <a:endParaRPr b="0" i="0" sz="550" u="none" cap="none" strike="noStrike">
              <a:solidFill>
                <a:schemeClr val="lt1"/>
              </a:solidFill>
              <a:latin typeface="Arial Narrow"/>
              <a:ea typeface="Arial Narrow"/>
              <a:cs typeface="Arial Narrow"/>
              <a:sym typeface="Arial Narrow"/>
            </a:endParaRPr>
          </a:p>
        </p:txBody>
      </p:sp>
      <p:pic>
        <p:nvPicPr>
          <p:cNvPr id="80" name="Google Shape;80;p4"/>
          <p:cNvPicPr preferRelativeResize="0"/>
          <p:nvPr/>
        </p:nvPicPr>
        <p:blipFill rotWithShape="1">
          <a:blip r:embed="rId5">
            <a:alphaModFix/>
          </a:blip>
          <a:srcRect b="0" l="0" r="0" t="0"/>
          <a:stretch/>
        </p:blipFill>
        <p:spPr>
          <a:xfrm>
            <a:off x="8257212" y="1331117"/>
            <a:ext cx="324000" cy="64800"/>
          </a:xfrm>
          <a:prstGeom prst="rect">
            <a:avLst/>
          </a:prstGeom>
          <a:noFill/>
          <a:ln>
            <a:noFill/>
          </a:ln>
        </p:spPr>
      </p:pic>
      <p:sp>
        <p:nvSpPr>
          <p:cNvPr id="81" name="Google Shape;81;p4"/>
          <p:cNvSpPr txBox="1"/>
          <p:nvPr/>
        </p:nvSpPr>
        <p:spPr>
          <a:xfrm>
            <a:off x="8316548" y="4214714"/>
            <a:ext cx="1446191" cy="295073"/>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MONASH UNIVERSITY AUSTRALIA</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CLAYTON, CAULFIELD,</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PARKVILLE, PENINSULA</a:t>
            </a:r>
            <a:endParaRPr/>
          </a:p>
        </p:txBody>
      </p:sp>
      <p:sp>
        <p:nvSpPr>
          <p:cNvPr id="82" name="Google Shape;82;p4"/>
          <p:cNvSpPr txBox="1"/>
          <p:nvPr/>
        </p:nvSpPr>
        <p:spPr>
          <a:xfrm>
            <a:off x="6755234" y="5561194"/>
            <a:ext cx="554270" cy="97219"/>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CAMPUSES</a:t>
            </a:r>
            <a:endParaRPr/>
          </a:p>
        </p:txBody>
      </p:sp>
      <p:sp>
        <p:nvSpPr>
          <p:cNvPr id="83" name="Google Shape;83;p4"/>
          <p:cNvSpPr txBox="1"/>
          <p:nvPr/>
        </p:nvSpPr>
        <p:spPr>
          <a:xfrm>
            <a:off x="6758520" y="5702317"/>
            <a:ext cx="554270" cy="97219"/>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EDUCATION</a:t>
            </a:r>
            <a:endParaRPr/>
          </a:p>
        </p:txBody>
      </p:sp>
      <p:sp>
        <p:nvSpPr>
          <p:cNvPr id="84" name="Google Shape;84;p4"/>
          <p:cNvSpPr txBox="1"/>
          <p:nvPr/>
        </p:nvSpPr>
        <p:spPr>
          <a:xfrm>
            <a:off x="6758516" y="5839240"/>
            <a:ext cx="554270" cy="97219"/>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RESEARCH</a:t>
            </a:r>
            <a:endParaRPr/>
          </a:p>
        </p:txBody>
      </p:sp>
      <p:sp>
        <p:nvSpPr>
          <p:cNvPr id="85" name="Google Shape;85;p4"/>
          <p:cNvSpPr txBox="1"/>
          <p:nvPr/>
        </p:nvSpPr>
        <p:spPr>
          <a:xfrm>
            <a:off x="7464855" y="5561194"/>
            <a:ext cx="554270" cy="97219"/>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SERVICES</a:t>
            </a:r>
            <a:endParaRPr/>
          </a:p>
        </p:txBody>
      </p:sp>
      <p:sp>
        <p:nvSpPr>
          <p:cNvPr id="86" name="Google Shape;86;p4"/>
          <p:cNvSpPr txBox="1"/>
          <p:nvPr/>
        </p:nvSpPr>
        <p:spPr>
          <a:xfrm>
            <a:off x="7468141" y="5704695"/>
            <a:ext cx="740028" cy="97219"/>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STRATEGIC PARTNERS</a:t>
            </a:r>
            <a:endParaRPr/>
          </a:p>
        </p:txBody>
      </p:sp>
      <p:sp>
        <p:nvSpPr>
          <p:cNvPr id="87" name="Google Shape;87;p4"/>
          <p:cNvSpPr txBox="1"/>
          <p:nvPr/>
        </p:nvSpPr>
        <p:spPr>
          <a:xfrm>
            <a:off x="7468137" y="5839240"/>
            <a:ext cx="554270" cy="97219"/>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INVESTMENTS</a:t>
            </a:r>
            <a:endParaRPr/>
          </a:p>
        </p:txBody>
      </p:sp>
      <p:sp>
        <p:nvSpPr>
          <p:cNvPr id="88" name="Google Shape;88;p4"/>
          <p:cNvSpPr txBox="1"/>
          <p:nvPr/>
        </p:nvSpPr>
        <p:spPr>
          <a:xfrm>
            <a:off x="8305442" y="5561194"/>
            <a:ext cx="1244847" cy="97219"/>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INTERNATIONAL PARTNERS</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DELIVERING MONASH COLLEGE</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PROGRAMS OVERSEAS</a:t>
            </a:r>
            <a:endParaRPr/>
          </a:p>
        </p:txBody>
      </p:sp>
      <p:sp>
        <p:nvSpPr>
          <p:cNvPr id="89" name="Google Shape;89;p4"/>
          <p:cNvSpPr txBox="1"/>
          <p:nvPr/>
        </p:nvSpPr>
        <p:spPr>
          <a:xfrm>
            <a:off x="8308724" y="5863899"/>
            <a:ext cx="1244846" cy="97219"/>
          </a:xfrm>
          <a:prstGeom prst="rect">
            <a:avLst/>
          </a:prstGeom>
          <a:noFill/>
          <a:ln>
            <a:noFill/>
          </a:ln>
        </p:spPr>
        <p:txBody>
          <a:bodyPr anchorCtr="0" anchor="t" bIns="0" lIns="36000" spcFirstLastPara="1" rIns="36000" wrap="square" tIns="0">
            <a:noAutofit/>
          </a:bodyPr>
          <a:lstStyle/>
          <a:p>
            <a:pPr indent="0" lvl="0" marL="0" marR="0" rtl="0" algn="l">
              <a:lnSpc>
                <a:spcPct val="110000"/>
              </a:lnSpc>
              <a:spcBef>
                <a:spcPts val="0"/>
              </a:spcBef>
              <a:spcAft>
                <a:spcPts val="0"/>
              </a:spcAft>
              <a:buClr>
                <a:srgbClr val="000000"/>
              </a:buClr>
              <a:buSzPts val="450"/>
              <a:buFont typeface="Arial"/>
              <a:buNone/>
            </a:pPr>
            <a:r>
              <a:rPr b="0" i="0" lang="en-AU" sz="550" u="none" cap="none" strike="noStrike">
                <a:solidFill>
                  <a:schemeClr val="lt1"/>
                </a:solidFill>
                <a:latin typeface="Arial Narrow"/>
                <a:ea typeface="Arial Narrow"/>
                <a:cs typeface="Arial Narrow"/>
                <a:sym typeface="Arial Narrow"/>
              </a:rPr>
              <a:t>ENTITIES NOT FULLY-OWNED</a:t>
            </a:r>
            <a:br>
              <a:rPr b="0" i="0" lang="en-AU" sz="550" u="none" cap="none" strike="noStrike">
                <a:solidFill>
                  <a:schemeClr val="lt1"/>
                </a:solidFill>
                <a:latin typeface="Arial Narrow"/>
                <a:ea typeface="Arial Narrow"/>
                <a:cs typeface="Arial Narrow"/>
                <a:sym typeface="Arial Narrow"/>
              </a:rPr>
            </a:br>
            <a:r>
              <a:rPr b="0" i="0" lang="en-AU" sz="550" u="none" cap="none" strike="noStrike">
                <a:solidFill>
                  <a:schemeClr val="lt1"/>
                </a:solidFill>
                <a:latin typeface="Arial Narrow"/>
                <a:ea typeface="Arial Narrow"/>
                <a:cs typeface="Arial Narrow"/>
                <a:sym typeface="Arial Narrow"/>
              </a:rPr>
              <a:t>BY MONASH UNIVERSITY</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1" name="Shape 381"/>
        <p:cNvGrpSpPr/>
        <p:nvPr/>
      </p:nvGrpSpPr>
      <p:grpSpPr>
        <a:xfrm>
          <a:off x="0" y="0"/>
          <a:ext cx="0" cy="0"/>
          <a:chOff x="0" y="0"/>
          <a:chExt cx="0" cy="0"/>
        </a:xfrm>
      </p:grpSpPr>
      <p:sp>
        <p:nvSpPr>
          <p:cNvPr id="382" name="Google Shape;382;p31"/>
          <p:cNvSpPr txBox="1"/>
          <p:nvPr>
            <p:ph type="title"/>
          </p:nvPr>
        </p:nvSpPr>
        <p:spPr>
          <a:xfrm>
            <a:off x="892800" y="1087200"/>
            <a:ext cx="5565600" cy="601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3" name="Google Shape;383;p31"/>
          <p:cNvSpPr txBox="1"/>
          <p:nvPr>
            <p:ph idx="1" type="body"/>
          </p:nvPr>
        </p:nvSpPr>
        <p:spPr>
          <a:xfrm>
            <a:off x="892800" y="1825200"/>
            <a:ext cx="5104775" cy="576793"/>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2400"/>
              <a:buNone/>
              <a:defRPr b="1" sz="2400" cap="none"/>
            </a:lvl1pPr>
            <a:lvl2pPr indent="-228600" lvl="1" marL="914400" algn="l">
              <a:lnSpc>
                <a:spcPct val="114000"/>
              </a:lnSpc>
              <a:spcBef>
                <a:spcPts val="2400"/>
              </a:spcBef>
              <a:spcAft>
                <a:spcPts val="0"/>
              </a:spcAft>
              <a:buClr>
                <a:schemeClr val="dk1"/>
              </a:buClr>
              <a:buSzPts val="1600"/>
              <a:buNone/>
              <a:defRPr b="1" sz="2000"/>
            </a:lvl2pPr>
            <a:lvl3pPr indent="-228600" lvl="2" marL="1371600" algn="l">
              <a:lnSpc>
                <a:spcPct val="114000"/>
              </a:lnSpc>
              <a:spcBef>
                <a:spcPts val="500"/>
              </a:spcBef>
              <a:spcAft>
                <a:spcPts val="0"/>
              </a:spcAft>
              <a:buClr>
                <a:schemeClr val="dk1"/>
              </a:buClr>
              <a:buSzPts val="1800"/>
              <a:buNone/>
              <a:defRPr b="1" sz="1800"/>
            </a:lvl3pPr>
            <a:lvl4pPr indent="-228600" lvl="3" marL="1828800" algn="l">
              <a:lnSpc>
                <a:spcPct val="114000"/>
              </a:lnSpc>
              <a:spcBef>
                <a:spcPts val="500"/>
              </a:spcBef>
              <a:spcAft>
                <a:spcPts val="0"/>
              </a:spcAft>
              <a:buClr>
                <a:schemeClr val="dk1"/>
              </a:buClr>
              <a:buSzPts val="1600"/>
              <a:buNone/>
              <a:defRPr b="1" sz="1600"/>
            </a:lvl4pPr>
            <a:lvl5pPr indent="-228600" lvl="4" marL="2286000" algn="l">
              <a:lnSpc>
                <a:spcPct val="114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4" name="Google Shape;384;p31"/>
          <p:cNvSpPr txBox="1"/>
          <p:nvPr>
            <p:ph idx="2" type="body"/>
          </p:nvPr>
        </p:nvSpPr>
        <p:spPr>
          <a:xfrm>
            <a:off x="892800" y="2505075"/>
            <a:ext cx="5104775" cy="307657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1800"/>
              <a:buNone/>
              <a:defRPr/>
            </a:lvl1pPr>
            <a:lvl2pPr indent="-320040" lvl="1" marL="914400" algn="l">
              <a:lnSpc>
                <a:spcPct val="114000"/>
              </a:lnSpc>
              <a:spcBef>
                <a:spcPts val="2400"/>
              </a:spcBef>
              <a:spcAft>
                <a:spcPts val="0"/>
              </a:spcAft>
              <a:buClr>
                <a:schemeClr val="dk1"/>
              </a:buClr>
              <a:buSzPts val="1440"/>
              <a:buChar char="•"/>
              <a:defRPr/>
            </a:lvl2pPr>
            <a:lvl3pPr indent="-342900" lvl="2" marL="1371600" algn="l">
              <a:lnSpc>
                <a:spcPct val="114000"/>
              </a:lnSpc>
              <a:spcBef>
                <a:spcPts val="500"/>
              </a:spcBef>
              <a:spcAft>
                <a:spcPts val="0"/>
              </a:spcAft>
              <a:buClr>
                <a:schemeClr val="dk1"/>
              </a:buClr>
              <a:buSzPts val="1800"/>
              <a:buChar char="­"/>
              <a:defRPr/>
            </a:lvl3pPr>
            <a:lvl4pPr indent="-342900" lvl="3" marL="1828800" algn="l">
              <a:lnSpc>
                <a:spcPct val="114000"/>
              </a:lnSpc>
              <a:spcBef>
                <a:spcPts val="500"/>
              </a:spcBef>
              <a:spcAft>
                <a:spcPts val="0"/>
              </a:spcAft>
              <a:buClr>
                <a:schemeClr val="dk1"/>
              </a:buClr>
              <a:buSzPts val="1800"/>
              <a:buChar char="•"/>
              <a:defRPr/>
            </a:lvl4pPr>
            <a:lvl5pPr indent="-342900" lvl="4" marL="2286000" algn="l">
              <a:lnSpc>
                <a:spcPct val="114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31"/>
          <p:cNvSpPr txBox="1"/>
          <p:nvPr>
            <p:ph idx="3" type="body"/>
          </p:nvPr>
        </p:nvSpPr>
        <p:spPr>
          <a:xfrm>
            <a:off x="6225472" y="1825200"/>
            <a:ext cx="5108400" cy="576793"/>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2400"/>
              <a:buNone/>
              <a:defRPr b="1" sz="2400" cap="none"/>
            </a:lvl1pPr>
            <a:lvl2pPr indent="-228600" lvl="1" marL="914400" algn="l">
              <a:lnSpc>
                <a:spcPct val="114000"/>
              </a:lnSpc>
              <a:spcBef>
                <a:spcPts val="2400"/>
              </a:spcBef>
              <a:spcAft>
                <a:spcPts val="0"/>
              </a:spcAft>
              <a:buClr>
                <a:schemeClr val="dk1"/>
              </a:buClr>
              <a:buSzPts val="1600"/>
              <a:buNone/>
              <a:defRPr b="1" sz="2000"/>
            </a:lvl2pPr>
            <a:lvl3pPr indent="-228600" lvl="2" marL="1371600" algn="l">
              <a:lnSpc>
                <a:spcPct val="114000"/>
              </a:lnSpc>
              <a:spcBef>
                <a:spcPts val="500"/>
              </a:spcBef>
              <a:spcAft>
                <a:spcPts val="0"/>
              </a:spcAft>
              <a:buClr>
                <a:schemeClr val="dk1"/>
              </a:buClr>
              <a:buSzPts val="1800"/>
              <a:buNone/>
              <a:defRPr b="1" sz="1800"/>
            </a:lvl3pPr>
            <a:lvl4pPr indent="-228600" lvl="3" marL="1828800" algn="l">
              <a:lnSpc>
                <a:spcPct val="114000"/>
              </a:lnSpc>
              <a:spcBef>
                <a:spcPts val="500"/>
              </a:spcBef>
              <a:spcAft>
                <a:spcPts val="0"/>
              </a:spcAft>
              <a:buClr>
                <a:schemeClr val="dk1"/>
              </a:buClr>
              <a:buSzPts val="1600"/>
              <a:buNone/>
              <a:defRPr b="1" sz="1600"/>
            </a:lvl4pPr>
            <a:lvl5pPr indent="-228600" lvl="4" marL="2286000" algn="l">
              <a:lnSpc>
                <a:spcPct val="114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6" name="Google Shape;386;p31"/>
          <p:cNvSpPr txBox="1"/>
          <p:nvPr>
            <p:ph idx="4" type="body"/>
          </p:nvPr>
        </p:nvSpPr>
        <p:spPr>
          <a:xfrm>
            <a:off x="6225472" y="2505075"/>
            <a:ext cx="5108400" cy="307657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1800"/>
              <a:buNone/>
              <a:defRPr/>
            </a:lvl1pPr>
            <a:lvl2pPr indent="-320040" lvl="1" marL="914400" algn="l">
              <a:lnSpc>
                <a:spcPct val="114000"/>
              </a:lnSpc>
              <a:spcBef>
                <a:spcPts val="2400"/>
              </a:spcBef>
              <a:spcAft>
                <a:spcPts val="0"/>
              </a:spcAft>
              <a:buClr>
                <a:schemeClr val="dk1"/>
              </a:buClr>
              <a:buSzPts val="1440"/>
              <a:buChar char="•"/>
              <a:defRPr/>
            </a:lvl2pPr>
            <a:lvl3pPr indent="-342900" lvl="2" marL="1371600" algn="l">
              <a:lnSpc>
                <a:spcPct val="114000"/>
              </a:lnSpc>
              <a:spcBef>
                <a:spcPts val="500"/>
              </a:spcBef>
              <a:spcAft>
                <a:spcPts val="0"/>
              </a:spcAft>
              <a:buClr>
                <a:schemeClr val="dk1"/>
              </a:buClr>
              <a:buSzPts val="1800"/>
              <a:buChar char="­"/>
              <a:defRPr/>
            </a:lvl3pPr>
            <a:lvl4pPr indent="-342900" lvl="3" marL="1828800" algn="l">
              <a:lnSpc>
                <a:spcPct val="114000"/>
              </a:lnSpc>
              <a:spcBef>
                <a:spcPts val="500"/>
              </a:spcBef>
              <a:spcAft>
                <a:spcPts val="0"/>
              </a:spcAft>
              <a:buClr>
                <a:schemeClr val="dk1"/>
              </a:buClr>
              <a:buSzPts val="1800"/>
              <a:buChar char="•"/>
              <a:defRPr/>
            </a:lvl4pPr>
            <a:lvl5pPr indent="-342900" lvl="4" marL="2286000" algn="l">
              <a:lnSpc>
                <a:spcPct val="114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7" name="Google Shape;387;p31"/>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8" name="Google Shape;388;p31"/>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9" name="Google Shape;389;p31"/>
          <p:cNvSpPr txBox="1"/>
          <p:nvPr>
            <p:ph idx="12" type="sldNum"/>
          </p:nvPr>
        </p:nvSpPr>
        <p:spPr>
          <a:xfrm>
            <a:off x="10985500" y="6148918"/>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0" name="Shape 390"/>
        <p:cNvGrpSpPr/>
        <p:nvPr/>
      </p:nvGrpSpPr>
      <p:grpSpPr>
        <a:xfrm>
          <a:off x="0" y="0"/>
          <a:ext cx="0" cy="0"/>
          <a:chOff x="0" y="0"/>
          <a:chExt cx="0" cy="0"/>
        </a:xfrm>
      </p:grpSpPr>
      <p:sp>
        <p:nvSpPr>
          <p:cNvPr id="391" name="Google Shape;391;p32"/>
          <p:cNvSpPr txBox="1"/>
          <p:nvPr>
            <p:ph type="title"/>
          </p:nvPr>
        </p:nvSpPr>
        <p:spPr>
          <a:xfrm>
            <a:off x="893229" y="1087967"/>
            <a:ext cx="5564132" cy="60272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2" name="Google Shape;392;p32"/>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 name="Google Shape;393;p32"/>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 name="Google Shape;394;p32"/>
          <p:cNvSpPr txBox="1"/>
          <p:nvPr>
            <p:ph idx="12" type="sldNum"/>
          </p:nvPr>
        </p:nvSpPr>
        <p:spPr>
          <a:xfrm>
            <a:off x="10985500" y="6148918"/>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5" name="Shape 395"/>
        <p:cNvGrpSpPr/>
        <p:nvPr/>
      </p:nvGrpSpPr>
      <p:grpSpPr>
        <a:xfrm>
          <a:off x="0" y="0"/>
          <a:ext cx="0" cy="0"/>
          <a:chOff x="0" y="0"/>
          <a:chExt cx="0" cy="0"/>
        </a:xfrm>
      </p:grpSpPr>
      <p:sp>
        <p:nvSpPr>
          <p:cNvPr id="396" name="Google Shape;396;p33"/>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 name="Google Shape;397;p33"/>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 name="Google Shape;398;p33"/>
          <p:cNvSpPr txBox="1"/>
          <p:nvPr>
            <p:ph idx="12" type="sldNum"/>
          </p:nvPr>
        </p:nvSpPr>
        <p:spPr>
          <a:xfrm>
            <a:off x="10985500" y="6148918"/>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99" name="Shape 399"/>
        <p:cNvGrpSpPr/>
        <p:nvPr/>
      </p:nvGrpSpPr>
      <p:grpSpPr>
        <a:xfrm>
          <a:off x="0" y="0"/>
          <a:ext cx="0" cy="0"/>
          <a:chOff x="0" y="0"/>
          <a:chExt cx="0" cy="0"/>
        </a:xfrm>
      </p:grpSpPr>
      <p:sp>
        <p:nvSpPr>
          <p:cNvPr id="400" name="Google Shape;400;p34"/>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Narrow"/>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34"/>
          <p:cNvSpPr txBox="1"/>
          <p:nvPr>
            <p:ph idx="1" type="body"/>
          </p:nvPr>
        </p:nvSpPr>
        <p:spPr>
          <a:xfrm>
            <a:off x="5183188" y="987425"/>
            <a:ext cx="6172200" cy="4873625"/>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3200"/>
              <a:buNone/>
              <a:defRPr sz="3200"/>
            </a:lvl1pPr>
            <a:lvl2pPr indent="-370840" lvl="1" marL="914400" algn="l">
              <a:lnSpc>
                <a:spcPct val="114000"/>
              </a:lnSpc>
              <a:spcBef>
                <a:spcPts val="2400"/>
              </a:spcBef>
              <a:spcAft>
                <a:spcPts val="0"/>
              </a:spcAft>
              <a:buClr>
                <a:schemeClr val="dk1"/>
              </a:buClr>
              <a:buSzPts val="2240"/>
              <a:buChar char="•"/>
              <a:defRPr sz="2800"/>
            </a:lvl2pPr>
            <a:lvl3pPr indent="-381000" lvl="2" marL="1371600" algn="l">
              <a:lnSpc>
                <a:spcPct val="114000"/>
              </a:lnSpc>
              <a:spcBef>
                <a:spcPts val="500"/>
              </a:spcBef>
              <a:spcAft>
                <a:spcPts val="0"/>
              </a:spcAft>
              <a:buClr>
                <a:schemeClr val="dk1"/>
              </a:buClr>
              <a:buSzPts val="2400"/>
              <a:buChar char="­"/>
              <a:defRPr sz="2400"/>
            </a:lvl3pPr>
            <a:lvl4pPr indent="-355600" lvl="3" marL="1828800" algn="l">
              <a:lnSpc>
                <a:spcPct val="114000"/>
              </a:lnSpc>
              <a:spcBef>
                <a:spcPts val="500"/>
              </a:spcBef>
              <a:spcAft>
                <a:spcPts val="0"/>
              </a:spcAft>
              <a:buClr>
                <a:schemeClr val="dk1"/>
              </a:buClr>
              <a:buSzPts val="2000"/>
              <a:buChar char="•"/>
              <a:defRPr sz="2000"/>
            </a:lvl4pPr>
            <a:lvl5pPr indent="-355600" lvl="4" marL="2286000" algn="l">
              <a:lnSpc>
                <a:spcPct val="114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02" name="Google Shape;402;p34"/>
          <p:cNvSpPr txBox="1"/>
          <p:nvPr>
            <p:ph idx="2" type="body"/>
          </p:nvPr>
        </p:nvSpPr>
        <p:spPr>
          <a:xfrm>
            <a:off x="839788"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1600"/>
              <a:buNone/>
              <a:defRPr sz="1600"/>
            </a:lvl1pPr>
            <a:lvl2pPr indent="-228600" lvl="1" marL="914400" algn="l">
              <a:lnSpc>
                <a:spcPct val="114000"/>
              </a:lnSpc>
              <a:spcBef>
                <a:spcPts val="2400"/>
              </a:spcBef>
              <a:spcAft>
                <a:spcPts val="0"/>
              </a:spcAft>
              <a:buClr>
                <a:schemeClr val="dk1"/>
              </a:buClr>
              <a:buSzPts val="1120"/>
              <a:buNone/>
              <a:defRPr sz="1400"/>
            </a:lvl2pPr>
            <a:lvl3pPr indent="-228600" lvl="2" marL="1371600" algn="l">
              <a:lnSpc>
                <a:spcPct val="114000"/>
              </a:lnSpc>
              <a:spcBef>
                <a:spcPts val="500"/>
              </a:spcBef>
              <a:spcAft>
                <a:spcPts val="0"/>
              </a:spcAft>
              <a:buClr>
                <a:schemeClr val="dk1"/>
              </a:buClr>
              <a:buSzPts val="1200"/>
              <a:buNone/>
              <a:defRPr sz="1200"/>
            </a:lvl3pPr>
            <a:lvl4pPr indent="-228600" lvl="3" marL="1828800" algn="l">
              <a:lnSpc>
                <a:spcPct val="114000"/>
              </a:lnSpc>
              <a:spcBef>
                <a:spcPts val="500"/>
              </a:spcBef>
              <a:spcAft>
                <a:spcPts val="0"/>
              </a:spcAft>
              <a:buClr>
                <a:schemeClr val="dk1"/>
              </a:buClr>
              <a:buSzPts val="1000"/>
              <a:buNone/>
              <a:defRPr sz="1000"/>
            </a:lvl4pPr>
            <a:lvl5pPr indent="-228600" lvl="4" marL="2286000" algn="l">
              <a:lnSpc>
                <a:spcPct val="114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03" name="Google Shape;403;p34"/>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34"/>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34"/>
          <p:cNvSpPr txBox="1"/>
          <p:nvPr>
            <p:ph idx="12" type="sldNum"/>
          </p:nvPr>
        </p:nvSpPr>
        <p:spPr>
          <a:xfrm>
            <a:off x="10985500" y="6148918"/>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06" name="Shape 406"/>
        <p:cNvGrpSpPr/>
        <p:nvPr/>
      </p:nvGrpSpPr>
      <p:grpSpPr>
        <a:xfrm>
          <a:off x="0" y="0"/>
          <a:ext cx="0" cy="0"/>
          <a:chOff x="0" y="0"/>
          <a:chExt cx="0" cy="0"/>
        </a:xfrm>
      </p:grpSpPr>
      <p:sp>
        <p:nvSpPr>
          <p:cNvPr id="407" name="Google Shape;407;p35"/>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Narrow"/>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8" name="Google Shape;408;p35"/>
          <p:cNvSpPr/>
          <p:nvPr>
            <p:ph idx="2" type="pic"/>
          </p:nvPr>
        </p:nvSpPr>
        <p:spPr>
          <a:xfrm>
            <a:off x="5183188" y="987425"/>
            <a:ext cx="6172200" cy="4873625"/>
          </a:xfrm>
          <a:prstGeom prst="rect">
            <a:avLst/>
          </a:prstGeom>
          <a:noFill/>
          <a:ln>
            <a:noFill/>
          </a:ln>
        </p:spPr>
      </p:sp>
      <p:sp>
        <p:nvSpPr>
          <p:cNvPr id="409" name="Google Shape;409;p35"/>
          <p:cNvSpPr txBox="1"/>
          <p:nvPr>
            <p:ph idx="1" type="body"/>
          </p:nvPr>
        </p:nvSpPr>
        <p:spPr>
          <a:xfrm>
            <a:off x="839788"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dk1"/>
              </a:buClr>
              <a:buSzPts val="1600"/>
              <a:buNone/>
              <a:defRPr sz="1600"/>
            </a:lvl1pPr>
            <a:lvl2pPr indent="-228600" lvl="1" marL="914400" algn="l">
              <a:lnSpc>
                <a:spcPct val="114000"/>
              </a:lnSpc>
              <a:spcBef>
                <a:spcPts val="2400"/>
              </a:spcBef>
              <a:spcAft>
                <a:spcPts val="0"/>
              </a:spcAft>
              <a:buClr>
                <a:schemeClr val="dk1"/>
              </a:buClr>
              <a:buSzPts val="1120"/>
              <a:buNone/>
              <a:defRPr sz="1400"/>
            </a:lvl2pPr>
            <a:lvl3pPr indent="-228600" lvl="2" marL="1371600" algn="l">
              <a:lnSpc>
                <a:spcPct val="114000"/>
              </a:lnSpc>
              <a:spcBef>
                <a:spcPts val="500"/>
              </a:spcBef>
              <a:spcAft>
                <a:spcPts val="0"/>
              </a:spcAft>
              <a:buClr>
                <a:schemeClr val="dk1"/>
              </a:buClr>
              <a:buSzPts val="1200"/>
              <a:buNone/>
              <a:defRPr sz="1200"/>
            </a:lvl3pPr>
            <a:lvl4pPr indent="-228600" lvl="3" marL="1828800" algn="l">
              <a:lnSpc>
                <a:spcPct val="114000"/>
              </a:lnSpc>
              <a:spcBef>
                <a:spcPts val="500"/>
              </a:spcBef>
              <a:spcAft>
                <a:spcPts val="0"/>
              </a:spcAft>
              <a:buClr>
                <a:schemeClr val="dk1"/>
              </a:buClr>
              <a:buSzPts val="1000"/>
              <a:buNone/>
              <a:defRPr sz="1000"/>
            </a:lvl4pPr>
            <a:lvl5pPr indent="-228600" lvl="4" marL="2286000" algn="l">
              <a:lnSpc>
                <a:spcPct val="114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0" name="Google Shape;410;p35"/>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 name="Google Shape;411;p35"/>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35"/>
          <p:cNvSpPr txBox="1"/>
          <p:nvPr>
            <p:ph idx="12" type="sldNum"/>
          </p:nvPr>
        </p:nvSpPr>
        <p:spPr>
          <a:xfrm>
            <a:off x="10985500" y="6148918"/>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Rankings" showMasterSp="0">
  <p:cSld name="Our Rankings">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5"/>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
          <p:cNvSpPr txBox="1"/>
          <p:nvPr>
            <p:ph idx="12" type="sldNum"/>
          </p:nvPr>
        </p:nvSpPr>
        <p:spPr>
          <a:xfrm>
            <a:off x="10985500" y="61488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94" name="Google Shape;94;p5"/>
          <p:cNvSpPr txBox="1"/>
          <p:nvPr/>
        </p:nvSpPr>
        <p:spPr>
          <a:xfrm>
            <a:off x="893212" y="1895481"/>
            <a:ext cx="1878563" cy="874085"/>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accent1"/>
                </a:solidFill>
                <a:latin typeface="Arial Narrow"/>
                <a:ea typeface="Arial Narrow"/>
                <a:cs typeface="Arial Narrow"/>
                <a:sym typeface="Arial Narrow"/>
              </a:rPr>
              <a:t>54</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TIMES HIGHER EDUCATION WORLD UNIVERSITY RANKINGS 2024</a:t>
            </a:r>
            <a:endParaRPr b="1" i="0" sz="3600" u="none" cap="none" strike="noStrike">
              <a:solidFill>
                <a:schemeClr val="lt1"/>
              </a:solidFill>
              <a:latin typeface="Arial Narrow"/>
              <a:ea typeface="Arial Narrow"/>
              <a:cs typeface="Arial Narrow"/>
              <a:sym typeface="Arial Narrow"/>
            </a:endParaRPr>
          </a:p>
        </p:txBody>
      </p:sp>
      <p:cxnSp>
        <p:nvCxnSpPr>
          <p:cNvPr id="95" name="Google Shape;95;p5"/>
          <p:cNvCxnSpPr/>
          <p:nvPr/>
        </p:nvCxnSpPr>
        <p:spPr>
          <a:xfrm>
            <a:off x="891061" y="2960571"/>
            <a:ext cx="5981227" cy="0"/>
          </a:xfrm>
          <a:prstGeom prst="straightConnector1">
            <a:avLst/>
          </a:prstGeom>
          <a:noFill/>
          <a:ln cap="flat" cmpd="sng" w="12700">
            <a:solidFill>
              <a:schemeClr val="lt1"/>
            </a:solidFill>
            <a:prstDash val="solid"/>
            <a:miter lim="800000"/>
            <a:headEnd len="sm" w="sm" type="none"/>
            <a:tailEnd len="sm" w="sm" type="none"/>
          </a:ln>
        </p:spPr>
      </p:cxnSp>
      <p:pic>
        <p:nvPicPr>
          <p:cNvPr id="96" name="Google Shape;96;p5"/>
          <p:cNvPicPr preferRelativeResize="0"/>
          <p:nvPr/>
        </p:nvPicPr>
        <p:blipFill rotWithShape="1">
          <a:blip r:embed="rId3">
            <a:alphaModFix/>
          </a:blip>
          <a:srcRect b="0" l="0" r="0" t="0"/>
          <a:stretch/>
        </p:blipFill>
        <p:spPr>
          <a:xfrm>
            <a:off x="424482" y="5986479"/>
            <a:ext cx="1514738" cy="439088"/>
          </a:xfrm>
          <a:prstGeom prst="rect">
            <a:avLst/>
          </a:prstGeom>
          <a:noFill/>
          <a:ln>
            <a:noFill/>
          </a:ln>
        </p:spPr>
      </p:pic>
      <p:sp>
        <p:nvSpPr>
          <p:cNvPr id="97" name="Google Shape;97;p5"/>
          <p:cNvSpPr txBox="1"/>
          <p:nvPr/>
        </p:nvSpPr>
        <p:spPr>
          <a:xfrm>
            <a:off x="883918" y="3179315"/>
            <a:ext cx="1878563" cy="874085"/>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accent1"/>
                </a:solidFill>
                <a:latin typeface="Arial Narrow"/>
                <a:ea typeface="Arial Narrow"/>
                <a:cs typeface="Arial Narrow"/>
                <a:sym typeface="Arial Narrow"/>
              </a:rPr>
              <a:t>42</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QS WORLD </a:t>
            </a:r>
            <a:br>
              <a:rPr b="1" i="0" lang="en-AU" sz="1300" u="none" cap="none" strike="noStrike">
                <a:solidFill>
                  <a:schemeClr val="lt1"/>
                </a:solidFill>
                <a:latin typeface="Arial Narrow"/>
                <a:ea typeface="Arial Narrow"/>
                <a:cs typeface="Arial Narrow"/>
                <a:sym typeface="Arial Narrow"/>
              </a:rPr>
            </a:br>
            <a:r>
              <a:rPr b="1" i="0" lang="en-AU" sz="1300" u="none" cap="none" strike="noStrike">
                <a:solidFill>
                  <a:schemeClr val="lt1"/>
                </a:solidFill>
                <a:latin typeface="Arial Narrow"/>
                <a:ea typeface="Arial Narrow"/>
                <a:cs typeface="Arial Narrow"/>
                <a:sym typeface="Arial Narrow"/>
              </a:rPr>
              <a:t>UNIVERSITY</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RANKINGS 2024*</a:t>
            </a:r>
            <a:endParaRPr b="1" i="0" sz="3600" u="none" cap="none" strike="noStrike">
              <a:solidFill>
                <a:schemeClr val="lt1"/>
              </a:solidFill>
              <a:latin typeface="Arial Narrow"/>
              <a:ea typeface="Arial Narrow"/>
              <a:cs typeface="Arial Narrow"/>
              <a:sym typeface="Arial Narrow"/>
            </a:endParaRPr>
          </a:p>
        </p:txBody>
      </p:sp>
      <p:sp>
        <p:nvSpPr>
          <p:cNvPr id="98" name="Google Shape;98;p5"/>
          <p:cNvSpPr txBox="1"/>
          <p:nvPr/>
        </p:nvSpPr>
        <p:spPr>
          <a:xfrm>
            <a:off x="3007358" y="1895480"/>
            <a:ext cx="1878563" cy="874085"/>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accent1"/>
                </a:solidFill>
                <a:latin typeface="Arial Narrow"/>
                <a:ea typeface="Arial Narrow"/>
                <a:cs typeface="Arial Narrow"/>
                <a:sym typeface="Arial Narrow"/>
              </a:rPr>
              <a:t>=37</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US NEWS AND WORLD REPORT 2022-23 BEST GLOBAL UNIVERSITIES* </a:t>
            </a:r>
            <a:endParaRPr b="1" i="0" sz="3600" u="none" cap="none" strike="noStrike">
              <a:solidFill>
                <a:schemeClr val="lt1"/>
              </a:solidFill>
              <a:latin typeface="Arial Narrow"/>
              <a:ea typeface="Arial Narrow"/>
              <a:cs typeface="Arial Narrow"/>
              <a:sym typeface="Arial Narrow"/>
            </a:endParaRPr>
          </a:p>
        </p:txBody>
      </p:sp>
      <p:sp>
        <p:nvSpPr>
          <p:cNvPr id="99" name="Google Shape;99;p5"/>
          <p:cNvSpPr txBox="1"/>
          <p:nvPr/>
        </p:nvSpPr>
        <p:spPr>
          <a:xfrm>
            <a:off x="2938778" y="3179315"/>
            <a:ext cx="1878563" cy="874085"/>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accent1"/>
                </a:solidFill>
                <a:latin typeface="Arial Narrow"/>
                <a:ea typeface="Arial Narrow"/>
                <a:cs typeface="Arial Narrow"/>
                <a:sym typeface="Arial Narrow"/>
              </a:rPr>
              <a:t>21</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TIMES HIGHER </a:t>
            </a:r>
            <a:br>
              <a:rPr b="1" i="0" lang="en-AU" sz="1300" u="none" cap="none" strike="noStrike">
                <a:solidFill>
                  <a:schemeClr val="lt1"/>
                </a:solidFill>
                <a:latin typeface="Arial Narrow"/>
                <a:ea typeface="Arial Narrow"/>
                <a:cs typeface="Arial Narrow"/>
                <a:sym typeface="Arial Narrow"/>
              </a:rPr>
            </a:br>
            <a:r>
              <a:rPr b="1" i="0" lang="en-AU" sz="1300" u="none" cap="none" strike="noStrike">
                <a:solidFill>
                  <a:schemeClr val="lt1"/>
                </a:solidFill>
                <a:latin typeface="Arial Narrow"/>
                <a:ea typeface="Arial Narrow"/>
                <a:cs typeface="Arial Narrow"/>
                <a:sym typeface="Arial Narrow"/>
              </a:rPr>
              <a:t>EDUCATION IMPACT RANKINGS 2023*</a:t>
            </a:r>
            <a:endParaRPr b="1" i="0" sz="3600" u="none" cap="none" strike="noStrike">
              <a:solidFill>
                <a:schemeClr val="lt1"/>
              </a:solidFill>
              <a:latin typeface="Arial Narrow"/>
              <a:ea typeface="Arial Narrow"/>
              <a:cs typeface="Arial Narrow"/>
              <a:sym typeface="Arial Narrow"/>
            </a:endParaRPr>
          </a:p>
        </p:txBody>
      </p:sp>
      <p:sp>
        <p:nvSpPr>
          <p:cNvPr id="100" name="Google Shape;100;p5"/>
          <p:cNvSpPr txBox="1"/>
          <p:nvPr/>
        </p:nvSpPr>
        <p:spPr>
          <a:xfrm>
            <a:off x="5050559" y="1895479"/>
            <a:ext cx="1878563" cy="874085"/>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accent1"/>
                </a:solidFill>
                <a:latin typeface="Arial Narrow"/>
                <a:ea typeface="Arial Narrow"/>
                <a:cs typeface="Arial Narrow"/>
                <a:sym typeface="Arial Narrow"/>
              </a:rPr>
              <a:t>62</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TIMES HIGHER EDUCATION  WORLD REPUTATION </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RANKINGS 2023</a:t>
            </a:r>
            <a:endParaRPr b="1" i="0" sz="3600" u="none" cap="none" strike="noStrike">
              <a:solidFill>
                <a:schemeClr val="lt1"/>
              </a:solidFill>
              <a:latin typeface="Arial Narrow"/>
              <a:ea typeface="Arial Narrow"/>
              <a:cs typeface="Arial Narrow"/>
              <a:sym typeface="Arial Narrow"/>
            </a:endParaRPr>
          </a:p>
        </p:txBody>
      </p:sp>
      <p:sp>
        <p:nvSpPr>
          <p:cNvPr id="101" name="Google Shape;101;p5"/>
          <p:cNvSpPr txBox="1"/>
          <p:nvPr/>
        </p:nvSpPr>
        <p:spPr>
          <a:xfrm>
            <a:off x="5095758" y="3179315"/>
            <a:ext cx="1878563" cy="1034129"/>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accent1"/>
                </a:solidFill>
                <a:latin typeface="Arial Narrow"/>
                <a:ea typeface="Arial Narrow"/>
                <a:cs typeface="Arial Narrow"/>
                <a:sym typeface="Arial Narrow"/>
              </a:rPr>
              <a:t>77</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SHANGHAI RANKING ACADEMIC RANKING </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OF WORLD </a:t>
            </a:r>
            <a:br>
              <a:rPr b="1" i="0" lang="en-AU" sz="1300" u="none" cap="none" strike="noStrike">
                <a:solidFill>
                  <a:schemeClr val="lt1"/>
                </a:solidFill>
                <a:latin typeface="Arial Narrow"/>
                <a:ea typeface="Arial Narrow"/>
                <a:cs typeface="Arial Narrow"/>
                <a:sym typeface="Arial Narrow"/>
              </a:rPr>
            </a:br>
            <a:r>
              <a:rPr b="1" i="0" lang="en-AU" sz="1300" u="none" cap="none" strike="noStrike">
                <a:solidFill>
                  <a:schemeClr val="lt1"/>
                </a:solidFill>
                <a:latin typeface="Arial Narrow"/>
                <a:ea typeface="Arial Narrow"/>
                <a:cs typeface="Arial Narrow"/>
                <a:sym typeface="Arial Narrow"/>
              </a:rPr>
              <a:t>UNIVERSITIES 2023</a:t>
            </a:r>
            <a:endParaRPr b="1" i="0" sz="3600" u="none" cap="none" strike="noStrike">
              <a:solidFill>
                <a:schemeClr val="lt1"/>
              </a:solidFill>
              <a:latin typeface="Arial Narrow"/>
              <a:ea typeface="Arial Narrow"/>
              <a:cs typeface="Arial Narrow"/>
              <a:sym typeface="Arial Narrow"/>
            </a:endParaRPr>
          </a:p>
        </p:txBody>
      </p:sp>
      <p:sp>
        <p:nvSpPr>
          <p:cNvPr id="102" name="Google Shape;102;p5"/>
          <p:cNvSpPr txBox="1"/>
          <p:nvPr/>
        </p:nvSpPr>
        <p:spPr>
          <a:xfrm>
            <a:off x="883918" y="4766138"/>
            <a:ext cx="6045204" cy="627864"/>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5100" u="none" cap="none" strike="noStrike">
                <a:solidFill>
                  <a:schemeClr val="accent1"/>
                </a:solidFill>
                <a:latin typeface="Arial Narrow"/>
                <a:ea typeface="Arial Narrow"/>
                <a:cs typeface="Arial Narrow"/>
                <a:sym typeface="Arial Narrow"/>
              </a:rPr>
              <a:t>TOP 50 </a:t>
            </a:r>
            <a:r>
              <a:rPr b="1" i="0" lang="en-AU" sz="5100" u="none" cap="none" strike="noStrike">
                <a:solidFill>
                  <a:schemeClr val="lt1"/>
                </a:solidFill>
                <a:latin typeface="Arial Narrow"/>
                <a:ea typeface="Arial Narrow"/>
                <a:cs typeface="Arial Narrow"/>
                <a:sym typeface="Arial Narrow"/>
              </a:rPr>
              <a:t>UNIVERSITY*</a:t>
            </a:r>
            <a:endParaRPr/>
          </a:p>
        </p:txBody>
      </p:sp>
      <p:sp>
        <p:nvSpPr>
          <p:cNvPr id="103" name="Google Shape;103;p5"/>
          <p:cNvSpPr txBox="1"/>
          <p:nvPr/>
        </p:nvSpPr>
        <p:spPr>
          <a:xfrm>
            <a:off x="2968408" y="6201261"/>
            <a:ext cx="6118442" cy="209288"/>
          </a:xfrm>
          <a:prstGeom prst="rect">
            <a:avLst/>
          </a:prstGeom>
          <a:noFill/>
          <a:ln>
            <a:noFill/>
          </a:ln>
        </p:spPr>
        <p:txBody>
          <a:bodyPr anchorCtr="0" anchor="t" bIns="0" lIns="0" spcFirstLastPara="1" rIns="0" wrap="square" tIns="0">
            <a:spAutoFit/>
          </a:bodyPr>
          <a:lstStyle/>
          <a:p>
            <a:pPr indent="0" lvl="0" marL="0" marR="0" rtl="0" algn="l">
              <a:lnSpc>
                <a:spcPct val="85000"/>
              </a:lnSpc>
              <a:spcBef>
                <a:spcPts val="0"/>
              </a:spcBef>
              <a:spcAft>
                <a:spcPts val="0"/>
              </a:spcAft>
              <a:buClr>
                <a:schemeClr val="lt1"/>
              </a:buClr>
              <a:buSzPts val="800"/>
              <a:buFont typeface="Arial Narrow"/>
              <a:buNone/>
            </a:pPr>
            <a:r>
              <a:rPr b="1" i="0" lang="en-AU" sz="800" u="none" cap="none" strike="noStrike">
                <a:solidFill>
                  <a:schemeClr val="lt1"/>
                </a:solidFill>
                <a:latin typeface="Arial Narrow"/>
                <a:ea typeface="Arial Narrow"/>
                <a:cs typeface="Arial Narrow"/>
                <a:sym typeface="Arial Narrow"/>
              </a:rPr>
              <a:t>*TOP 50 PERFORMANCE IN THE 2024 QS WORLD UNIVERSITY RANKINGS, 2023 TIMES HIGHER EDUCATION IMPACT RANKINGS AND 2022-23 US NEWS AND WORLD REPORT BEST GLOBAL UNIVERSITIES RANKINGS.</a:t>
            </a:r>
            <a:endParaRPr b="1" i="0" sz="1600" u="none" cap="none" strike="noStrike">
              <a:solidFill>
                <a:schemeClr val="lt1"/>
              </a:solidFill>
              <a:latin typeface="Arial Narrow"/>
              <a:ea typeface="Arial Narrow"/>
              <a:cs typeface="Arial Narrow"/>
              <a:sym typeface="Arial Narrow"/>
            </a:endParaRPr>
          </a:p>
        </p:txBody>
      </p:sp>
      <p:pic>
        <p:nvPicPr>
          <p:cNvPr id="104" name="Google Shape;104;p5"/>
          <p:cNvPicPr preferRelativeResize="0"/>
          <p:nvPr/>
        </p:nvPicPr>
        <p:blipFill rotWithShape="1">
          <a:blip r:embed="rId4">
            <a:alphaModFix/>
          </a:blip>
          <a:srcRect b="0" l="0" r="0" t="0"/>
          <a:stretch/>
        </p:blipFill>
        <p:spPr>
          <a:xfrm>
            <a:off x="534112" y="251460"/>
            <a:ext cx="3054770" cy="203199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ject rankings" showMasterSp="0">
  <p:cSld name="Subject rankings">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6"/>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6"/>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6"/>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109" name="Google Shape;109;p6"/>
          <p:cNvSpPr txBox="1"/>
          <p:nvPr/>
        </p:nvSpPr>
        <p:spPr>
          <a:xfrm>
            <a:off x="883918" y="1791507"/>
            <a:ext cx="2211750" cy="1378839"/>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4900" u="none" cap="none" strike="noStrike">
                <a:solidFill>
                  <a:schemeClr val="accent1"/>
                </a:solidFill>
                <a:latin typeface="Arial Narrow"/>
                <a:ea typeface="Arial Narrow"/>
                <a:cs typeface="Arial Narrow"/>
                <a:sym typeface="Arial Narrow"/>
              </a:rPr>
              <a:t>#</a:t>
            </a:r>
            <a:r>
              <a:rPr b="1" i="0" lang="en-AU" sz="6600" u="none" cap="none" strike="noStrike">
                <a:solidFill>
                  <a:schemeClr val="accent1"/>
                </a:solidFill>
                <a:latin typeface="Arial Narrow"/>
                <a:ea typeface="Arial Narrow"/>
                <a:cs typeface="Arial Narrow"/>
                <a:sym typeface="Arial Narrow"/>
              </a:rPr>
              <a:t>2</a:t>
            </a:r>
            <a:endParaRPr/>
          </a:p>
          <a:p>
            <a:pPr indent="0" lvl="0" marL="0" marR="0" rtl="0" algn="l">
              <a:lnSpc>
                <a:spcPct val="80000"/>
              </a:lnSpc>
              <a:spcBef>
                <a:spcPts val="0"/>
              </a:spcBef>
              <a:spcAft>
                <a:spcPts val="0"/>
              </a:spcAft>
              <a:buClr>
                <a:schemeClr val="lt1"/>
              </a:buClr>
              <a:buSzPts val="2300"/>
              <a:buFont typeface="Arial Narrow"/>
              <a:buNone/>
            </a:pPr>
            <a:r>
              <a:rPr b="1" i="0" lang="en-AU" sz="2300" u="none" cap="none" strike="noStrike">
                <a:solidFill>
                  <a:schemeClr val="lt1"/>
                </a:solidFill>
                <a:latin typeface="Arial Narrow"/>
                <a:ea typeface="Arial Narrow"/>
                <a:cs typeface="Arial Narrow"/>
                <a:sym typeface="Arial Narrow"/>
              </a:rPr>
              <a:t>PHARMACY AND </a:t>
            </a:r>
            <a:br>
              <a:rPr b="1" i="0" lang="en-AU" sz="2300" u="none" cap="none" strike="noStrike">
                <a:solidFill>
                  <a:schemeClr val="lt1"/>
                </a:solidFill>
                <a:latin typeface="Arial Narrow"/>
                <a:ea typeface="Arial Narrow"/>
                <a:cs typeface="Arial Narrow"/>
                <a:sym typeface="Arial Narrow"/>
              </a:rPr>
            </a:br>
            <a:r>
              <a:rPr b="1" i="0" lang="en-AU" sz="2300" u="none" cap="none" strike="noStrike">
                <a:solidFill>
                  <a:schemeClr val="lt1"/>
                </a:solidFill>
                <a:latin typeface="Arial Narrow"/>
                <a:ea typeface="Arial Narrow"/>
                <a:cs typeface="Arial Narrow"/>
                <a:sym typeface="Arial Narrow"/>
              </a:rPr>
              <a:t>PHARMACOLOGY</a:t>
            </a:r>
            <a:endParaRPr b="1" i="0" sz="2300" u="none" cap="none" strike="noStrike">
              <a:solidFill>
                <a:schemeClr val="lt1"/>
              </a:solidFill>
              <a:latin typeface="Arial Narrow"/>
              <a:ea typeface="Arial Narrow"/>
              <a:cs typeface="Arial Narrow"/>
              <a:sym typeface="Arial Narrow"/>
            </a:endParaRPr>
          </a:p>
        </p:txBody>
      </p:sp>
      <p:pic>
        <p:nvPicPr>
          <p:cNvPr id="110" name="Google Shape;110;p6"/>
          <p:cNvPicPr preferRelativeResize="0"/>
          <p:nvPr/>
        </p:nvPicPr>
        <p:blipFill rotWithShape="1">
          <a:blip r:embed="rId3">
            <a:alphaModFix/>
          </a:blip>
          <a:srcRect b="0" l="0" r="0" t="0"/>
          <a:stretch/>
        </p:blipFill>
        <p:spPr>
          <a:xfrm>
            <a:off x="10042351" y="712011"/>
            <a:ext cx="1514738" cy="439088"/>
          </a:xfrm>
          <a:prstGeom prst="rect">
            <a:avLst/>
          </a:prstGeom>
          <a:noFill/>
          <a:ln>
            <a:noFill/>
          </a:ln>
        </p:spPr>
      </p:pic>
      <p:sp>
        <p:nvSpPr>
          <p:cNvPr id="111" name="Google Shape;111;p6"/>
          <p:cNvSpPr txBox="1"/>
          <p:nvPr/>
        </p:nvSpPr>
        <p:spPr>
          <a:xfrm>
            <a:off x="3562352" y="1791506"/>
            <a:ext cx="2211750" cy="1378839"/>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4900" u="none" cap="none" strike="noStrike">
                <a:solidFill>
                  <a:schemeClr val="accent1"/>
                </a:solidFill>
                <a:latin typeface="Arial Narrow"/>
                <a:ea typeface="Arial Narrow"/>
                <a:cs typeface="Arial Narrow"/>
                <a:sym typeface="Arial Narrow"/>
              </a:rPr>
              <a:t>#</a:t>
            </a:r>
            <a:r>
              <a:rPr b="1" i="0" lang="en-AU" sz="6600" u="none" cap="none" strike="noStrike">
                <a:solidFill>
                  <a:schemeClr val="accent1"/>
                </a:solidFill>
                <a:latin typeface="Arial Narrow"/>
                <a:ea typeface="Arial Narrow"/>
                <a:cs typeface="Arial Narrow"/>
                <a:sym typeface="Arial Narrow"/>
              </a:rPr>
              <a:t>1</a:t>
            </a:r>
            <a:endParaRPr/>
          </a:p>
          <a:p>
            <a:pPr indent="0" lvl="0" marL="0" marR="0" rtl="0" algn="l">
              <a:lnSpc>
                <a:spcPct val="80000"/>
              </a:lnSpc>
              <a:spcBef>
                <a:spcPts val="0"/>
              </a:spcBef>
              <a:spcAft>
                <a:spcPts val="0"/>
              </a:spcAft>
              <a:buClr>
                <a:schemeClr val="lt1"/>
              </a:buClr>
              <a:buSzPts val="2300"/>
              <a:buFont typeface="Arial Narrow"/>
              <a:buNone/>
            </a:pPr>
            <a:r>
              <a:rPr b="1" i="0" lang="en-AU" sz="2300" u="none" cap="none" strike="noStrike">
                <a:solidFill>
                  <a:schemeClr val="lt1"/>
                </a:solidFill>
                <a:latin typeface="Arial Narrow"/>
                <a:ea typeface="Arial Narrow"/>
                <a:cs typeface="Arial Narrow"/>
                <a:sym typeface="Arial Narrow"/>
              </a:rPr>
              <a:t>PHARMACY AND </a:t>
            </a:r>
            <a:br>
              <a:rPr b="1" i="0" lang="en-AU" sz="2300" u="none" cap="none" strike="noStrike">
                <a:solidFill>
                  <a:schemeClr val="lt1"/>
                </a:solidFill>
                <a:latin typeface="Arial Narrow"/>
                <a:ea typeface="Arial Narrow"/>
                <a:cs typeface="Arial Narrow"/>
                <a:sym typeface="Arial Narrow"/>
              </a:rPr>
            </a:br>
            <a:r>
              <a:rPr b="1" i="0" lang="en-AU" sz="2300" u="none" cap="none" strike="noStrike">
                <a:solidFill>
                  <a:schemeClr val="lt1"/>
                </a:solidFill>
                <a:latin typeface="Arial Narrow"/>
                <a:ea typeface="Arial Narrow"/>
                <a:cs typeface="Arial Narrow"/>
                <a:sym typeface="Arial Narrow"/>
              </a:rPr>
              <a:t>PHARMACOLOGY</a:t>
            </a:r>
            <a:endParaRPr b="1" i="0" sz="2300" u="none" cap="none" strike="noStrike">
              <a:solidFill>
                <a:schemeClr val="lt1"/>
              </a:solidFill>
              <a:latin typeface="Arial Narrow"/>
              <a:ea typeface="Arial Narrow"/>
              <a:cs typeface="Arial Narrow"/>
              <a:sym typeface="Arial Narrow"/>
            </a:endParaRPr>
          </a:p>
        </p:txBody>
      </p:sp>
      <p:sp>
        <p:nvSpPr>
          <p:cNvPr id="112" name="Google Shape;112;p6"/>
          <p:cNvSpPr txBox="1"/>
          <p:nvPr/>
        </p:nvSpPr>
        <p:spPr>
          <a:xfrm>
            <a:off x="6231305" y="1782788"/>
            <a:ext cx="2211750" cy="1378839"/>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4900" u="none" cap="none" strike="noStrike">
                <a:solidFill>
                  <a:schemeClr val="accent1"/>
                </a:solidFill>
                <a:latin typeface="Arial Narrow"/>
                <a:ea typeface="Arial Narrow"/>
                <a:cs typeface="Arial Narrow"/>
                <a:sym typeface="Arial Narrow"/>
              </a:rPr>
              <a:t>#</a:t>
            </a:r>
            <a:r>
              <a:rPr b="1" i="0" lang="en-AU" sz="6600" u="none" cap="none" strike="noStrike">
                <a:solidFill>
                  <a:schemeClr val="accent1"/>
                </a:solidFill>
                <a:latin typeface="Arial Narrow"/>
                <a:ea typeface="Arial Narrow"/>
                <a:cs typeface="Arial Narrow"/>
                <a:sym typeface="Arial Narrow"/>
              </a:rPr>
              <a:t>1</a:t>
            </a:r>
            <a:endParaRPr/>
          </a:p>
          <a:p>
            <a:pPr indent="0" lvl="0" marL="0" marR="0" rtl="0" algn="l">
              <a:lnSpc>
                <a:spcPct val="80000"/>
              </a:lnSpc>
              <a:spcBef>
                <a:spcPts val="0"/>
              </a:spcBef>
              <a:spcAft>
                <a:spcPts val="0"/>
              </a:spcAft>
              <a:buClr>
                <a:schemeClr val="lt1"/>
              </a:buClr>
              <a:buSzPts val="2300"/>
              <a:buFont typeface="Arial Narrow"/>
              <a:buNone/>
            </a:pPr>
            <a:r>
              <a:rPr b="1" i="0" lang="en-AU" sz="2300" u="none" cap="none" strike="noStrike">
                <a:solidFill>
                  <a:schemeClr val="lt1"/>
                </a:solidFill>
                <a:latin typeface="Arial Narrow"/>
                <a:ea typeface="Arial Narrow"/>
                <a:cs typeface="Arial Narrow"/>
                <a:sym typeface="Arial Narrow"/>
              </a:rPr>
              <a:t>COMPUTER SCIENCE</a:t>
            </a:r>
            <a:endParaRPr b="1" i="0" sz="2300" u="none" cap="none" strike="noStrike">
              <a:solidFill>
                <a:schemeClr val="lt1"/>
              </a:solidFill>
              <a:latin typeface="Arial Narrow"/>
              <a:ea typeface="Arial Narrow"/>
              <a:cs typeface="Arial Narrow"/>
              <a:sym typeface="Arial Narrow"/>
            </a:endParaRPr>
          </a:p>
        </p:txBody>
      </p:sp>
      <p:sp>
        <p:nvSpPr>
          <p:cNvPr id="113" name="Google Shape;113;p6"/>
          <p:cNvSpPr txBox="1"/>
          <p:nvPr/>
        </p:nvSpPr>
        <p:spPr>
          <a:xfrm>
            <a:off x="8855138" y="1772457"/>
            <a:ext cx="2211750" cy="1095685"/>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4900" u="none" cap="none" strike="noStrike">
                <a:solidFill>
                  <a:schemeClr val="accent1"/>
                </a:solidFill>
                <a:latin typeface="Arial Narrow"/>
                <a:ea typeface="Arial Narrow"/>
                <a:cs typeface="Arial Narrow"/>
                <a:sym typeface="Arial Narrow"/>
              </a:rPr>
              <a:t>#</a:t>
            </a:r>
            <a:r>
              <a:rPr b="1" i="0" lang="en-AU" sz="6600" u="none" cap="none" strike="noStrike">
                <a:solidFill>
                  <a:schemeClr val="accent1"/>
                </a:solidFill>
                <a:latin typeface="Arial Narrow"/>
                <a:ea typeface="Arial Narrow"/>
                <a:cs typeface="Arial Narrow"/>
                <a:sym typeface="Arial Narrow"/>
              </a:rPr>
              <a:t>1</a:t>
            </a:r>
            <a:endParaRPr/>
          </a:p>
          <a:p>
            <a:pPr indent="0" lvl="0" marL="0" marR="0" rtl="0" algn="l">
              <a:lnSpc>
                <a:spcPct val="80000"/>
              </a:lnSpc>
              <a:spcBef>
                <a:spcPts val="0"/>
              </a:spcBef>
              <a:spcAft>
                <a:spcPts val="0"/>
              </a:spcAft>
              <a:buClr>
                <a:schemeClr val="lt1"/>
              </a:buClr>
              <a:buSzPts val="2300"/>
              <a:buFont typeface="Arial Narrow"/>
              <a:buNone/>
            </a:pPr>
            <a:r>
              <a:rPr b="1" i="0" lang="en-AU" sz="2300" u="none" cap="none" strike="noStrike">
                <a:solidFill>
                  <a:schemeClr val="lt1"/>
                </a:solidFill>
                <a:latin typeface="Arial Narrow"/>
                <a:ea typeface="Arial Narrow"/>
                <a:cs typeface="Arial Narrow"/>
                <a:sym typeface="Arial Narrow"/>
              </a:rPr>
              <a:t>ENGINEERING</a:t>
            </a:r>
            <a:endParaRPr b="1" i="0" sz="2300" u="none" cap="none" strike="noStrike">
              <a:solidFill>
                <a:schemeClr val="lt1"/>
              </a:solidFill>
              <a:latin typeface="Arial Narrow"/>
              <a:ea typeface="Arial Narrow"/>
              <a:cs typeface="Arial Narrow"/>
              <a:sym typeface="Arial Narrow"/>
            </a:endParaRPr>
          </a:p>
        </p:txBody>
      </p:sp>
      <p:sp>
        <p:nvSpPr>
          <p:cNvPr id="114" name="Google Shape;114;p6"/>
          <p:cNvSpPr txBox="1"/>
          <p:nvPr/>
        </p:nvSpPr>
        <p:spPr>
          <a:xfrm>
            <a:off x="883918" y="3367085"/>
            <a:ext cx="1878563" cy="3600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 QS RANKINGS 2023 </a:t>
            </a:r>
            <a:endParaRPr/>
          </a:p>
          <a:p>
            <a:pPr indent="0" lvl="0" marL="0" marR="0" rtl="0" algn="l">
              <a:lnSpc>
                <a:spcPct val="9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(GLOBAL)</a:t>
            </a:r>
            <a:endParaRPr b="1" i="0" sz="3600" u="none" cap="none" strike="noStrike">
              <a:solidFill>
                <a:schemeClr val="lt1"/>
              </a:solidFill>
              <a:latin typeface="Arial Narrow"/>
              <a:ea typeface="Arial Narrow"/>
              <a:cs typeface="Arial Narrow"/>
              <a:sym typeface="Arial Narrow"/>
            </a:endParaRPr>
          </a:p>
        </p:txBody>
      </p:sp>
      <p:sp>
        <p:nvSpPr>
          <p:cNvPr id="115" name="Google Shape;115;p6"/>
          <p:cNvSpPr txBox="1"/>
          <p:nvPr/>
        </p:nvSpPr>
        <p:spPr>
          <a:xfrm>
            <a:off x="3562352" y="3367085"/>
            <a:ext cx="1878563" cy="3600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 QS RANKINGS 2023 </a:t>
            </a:r>
            <a:endParaRPr/>
          </a:p>
          <a:p>
            <a:pPr indent="0" lvl="0" marL="0" marR="0" rtl="0" algn="l">
              <a:lnSpc>
                <a:spcPct val="9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(IN AUSTRALIA)</a:t>
            </a:r>
            <a:endParaRPr b="1" i="0" sz="3600" u="none" cap="none" strike="noStrike">
              <a:solidFill>
                <a:schemeClr val="lt1"/>
              </a:solidFill>
              <a:latin typeface="Arial Narrow"/>
              <a:ea typeface="Arial Narrow"/>
              <a:cs typeface="Arial Narrow"/>
              <a:sym typeface="Arial Narrow"/>
            </a:endParaRPr>
          </a:p>
        </p:txBody>
      </p:sp>
      <p:sp>
        <p:nvSpPr>
          <p:cNvPr id="116" name="Google Shape;116;p6"/>
          <p:cNvSpPr txBox="1"/>
          <p:nvPr/>
        </p:nvSpPr>
        <p:spPr>
          <a:xfrm>
            <a:off x="6231305" y="3367085"/>
            <a:ext cx="2211750" cy="3600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 TIMES HIGHER EDUCATION RANKINGS 2024 (IN AUSTRALIA)</a:t>
            </a:r>
            <a:endParaRPr b="1" i="0" sz="3600" u="none" cap="none" strike="noStrike">
              <a:solidFill>
                <a:schemeClr val="lt1"/>
              </a:solidFill>
              <a:latin typeface="Arial Narrow"/>
              <a:ea typeface="Arial Narrow"/>
              <a:cs typeface="Arial Narrow"/>
              <a:sym typeface="Arial Narrow"/>
            </a:endParaRPr>
          </a:p>
        </p:txBody>
      </p:sp>
      <p:sp>
        <p:nvSpPr>
          <p:cNvPr id="117" name="Google Shape;117;p6"/>
          <p:cNvSpPr txBox="1"/>
          <p:nvPr/>
        </p:nvSpPr>
        <p:spPr>
          <a:xfrm>
            <a:off x="8855138" y="3367085"/>
            <a:ext cx="2211750" cy="3600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 TIMES HIGHER EDUCATION RANKINGS 2024 (IN AUSTRALIA)</a:t>
            </a:r>
            <a:endParaRPr b="1" i="0" sz="3600" u="none" cap="none" strike="noStrike">
              <a:solidFill>
                <a:schemeClr val="lt1"/>
              </a:solidFill>
              <a:latin typeface="Arial Narrow"/>
              <a:ea typeface="Arial Narrow"/>
              <a:cs typeface="Arial Narrow"/>
              <a:sym typeface="Arial Narrow"/>
            </a:endParaRPr>
          </a:p>
        </p:txBody>
      </p:sp>
      <p:pic>
        <p:nvPicPr>
          <p:cNvPr id="118" name="Google Shape;118;p6"/>
          <p:cNvPicPr preferRelativeResize="0"/>
          <p:nvPr/>
        </p:nvPicPr>
        <p:blipFill rotWithShape="1">
          <a:blip r:embed="rId4">
            <a:alphaModFix/>
          </a:blip>
          <a:srcRect b="0" l="0" r="0" t="0"/>
          <a:stretch/>
        </p:blipFill>
        <p:spPr>
          <a:xfrm>
            <a:off x="579784" y="256209"/>
            <a:ext cx="4338000" cy="202503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nked Top 50" showMasterSp="0">
  <p:cSld name="Ranked Top 50">
    <p:bg>
      <p:bgPr>
        <a:solidFill>
          <a:schemeClr val="dk1"/>
        </a:solidFill>
      </p:bgPr>
    </p:bg>
    <p:spTree>
      <p:nvGrpSpPr>
        <p:cNvPr id="119" name="Shape 119"/>
        <p:cNvGrpSpPr/>
        <p:nvPr/>
      </p:nvGrpSpPr>
      <p:grpSpPr>
        <a:xfrm>
          <a:off x="0" y="0"/>
          <a:ext cx="0" cy="0"/>
          <a:chOff x="0" y="0"/>
          <a:chExt cx="0" cy="0"/>
        </a:xfrm>
      </p:grpSpPr>
      <p:sp>
        <p:nvSpPr>
          <p:cNvPr id="120" name="Google Shape;120;p7"/>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7"/>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7"/>
          <p:cNvSpPr txBox="1"/>
          <p:nvPr>
            <p:ph idx="12" type="sldNum"/>
          </p:nvPr>
        </p:nvSpPr>
        <p:spPr>
          <a:xfrm>
            <a:off x="10985500" y="6138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123" name="Google Shape;123;p7"/>
          <p:cNvSpPr txBox="1"/>
          <p:nvPr/>
        </p:nvSpPr>
        <p:spPr>
          <a:xfrm>
            <a:off x="5129071" y="5672283"/>
            <a:ext cx="2412573"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800"/>
              <a:buFont typeface="Arial Narrow"/>
              <a:buNone/>
            </a:pPr>
            <a:r>
              <a:rPr b="1" i="0" lang="en-AU" sz="800" u="none" cap="none" strike="noStrike">
                <a:solidFill>
                  <a:schemeClr val="lt1"/>
                </a:solidFill>
                <a:latin typeface="Arial Narrow"/>
                <a:ea typeface="Arial Narrow"/>
                <a:cs typeface="Arial Narrow"/>
                <a:sym typeface="Arial Narrow"/>
              </a:rPr>
              <a:t>QS WORLD UNIVERSITY RANKINGS BY SUBJECT 2023</a:t>
            </a:r>
            <a:endParaRPr b="1" i="0" sz="1600" u="none" cap="none" strike="noStrike">
              <a:solidFill>
                <a:schemeClr val="lt1"/>
              </a:solidFill>
              <a:latin typeface="Arial Narrow"/>
              <a:ea typeface="Arial Narrow"/>
              <a:cs typeface="Arial Narrow"/>
              <a:sym typeface="Arial Narrow"/>
            </a:endParaRPr>
          </a:p>
        </p:txBody>
      </p:sp>
      <p:sp>
        <p:nvSpPr>
          <p:cNvPr id="124" name="Google Shape;124;p7"/>
          <p:cNvSpPr txBox="1"/>
          <p:nvPr/>
        </p:nvSpPr>
        <p:spPr>
          <a:xfrm>
            <a:off x="5136691" y="1109431"/>
            <a:ext cx="5599889" cy="2492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1800"/>
              <a:buFont typeface="Arial Narrow"/>
              <a:buNone/>
            </a:pPr>
            <a:r>
              <a:rPr b="0" i="0" lang="en-AU" sz="1800" u="none" cap="none" strike="noStrike">
                <a:solidFill>
                  <a:schemeClr val="lt1"/>
                </a:solidFill>
                <a:latin typeface="Arial Narrow"/>
                <a:ea typeface="Arial Narrow"/>
                <a:cs typeface="Arial Narrow"/>
                <a:sym typeface="Arial Narrow"/>
              </a:rPr>
              <a:t>Ranked in the top 50 in the world for subjects including:</a:t>
            </a:r>
            <a:endParaRPr b="0" i="0" sz="4800" u="none" cap="none" strike="noStrike">
              <a:solidFill>
                <a:schemeClr val="lt1"/>
              </a:solidFill>
              <a:latin typeface="Arial Narrow"/>
              <a:ea typeface="Arial Narrow"/>
              <a:cs typeface="Arial Narrow"/>
              <a:sym typeface="Arial Narrow"/>
            </a:endParaRPr>
          </a:p>
        </p:txBody>
      </p:sp>
      <p:sp>
        <p:nvSpPr>
          <p:cNvPr id="125" name="Google Shape;125;p7"/>
          <p:cNvSpPr txBox="1"/>
          <p:nvPr/>
        </p:nvSpPr>
        <p:spPr>
          <a:xfrm>
            <a:off x="888113" y="3992731"/>
            <a:ext cx="2725195" cy="46782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Clr>
                <a:schemeClr val="lt1"/>
              </a:buClr>
              <a:buSzPts val="800"/>
              <a:buFont typeface="Arial Narrow"/>
              <a:buNone/>
            </a:pPr>
            <a:r>
              <a:rPr b="1" i="0" lang="en-AU" sz="800" u="none" cap="none" strike="noStrike">
                <a:solidFill>
                  <a:schemeClr val="lt1"/>
                </a:solidFill>
                <a:latin typeface="Arial Narrow"/>
                <a:ea typeface="Arial Narrow"/>
                <a:cs typeface="Arial Narrow"/>
                <a:sym typeface="Arial Narrow"/>
              </a:rPr>
              <a:t>*2024 QS WORLD UNIVERSITY RANKINGS (42ND), 2023 TIMES HIGHER EDUCATION IMPACT RANKINGS (21ST) AND 2022-23 US NEWS AND WORLD REPORT BEST GLOBAL UNIVERSITIES RANKINGS (=37TH).</a:t>
            </a:r>
            <a:endParaRPr b="1" i="0" sz="1600" u="none" cap="none" strike="noStrike">
              <a:solidFill>
                <a:schemeClr val="lt1"/>
              </a:solidFill>
              <a:latin typeface="Arial Narrow"/>
              <a:ea typeface="Arial Narrow"/>
              <a:cs typeface="Arial Narrow"/>
              <a:sym typeface="Arial Narrow"/>
            </a:endParaRPr>
          </a:p>
        </p:txBody>
      </p:sp>
      <p:pic>
        <p:nvPicPr>
          <p:cNvPr id="126" name="Google Shape;126;p7"/>
          <p:cNvPicPr preferRelativeResize="0"/>
          <p:nvPr/>
        </p:nvPicPr>
        <p:blipFill rotWithShape="1">
          <a:blip r:embed="rId2">
            <a:alphaModFix/>
          </a:blip>
          <a:srcRect b="0" l="0" r="0" t="0"/>
          <a:stretch/>
        </p:blipFill>
        <p:spPr>
          <a:xfrm>
            <a:off x="424482" y="5986479"/>
            <a:ext cx="1514738" cy="439088"/>
          </a:xfrm>
          <a:prstGeom prst="rect">
            <a:avLst/>
          </a:prstGeom>
          <a:noFill/>
          <a:ln>
            <a:noFill/>
          </a:ln>
        </p:spPr>
      </p:pic>
      <p:grpSp>
        <p:nvGrpSpPr>
          <p:cNvPr id="127" name="Google Shape;127;p7"/>
          <p:cNvGrpSpPr/>
          <p:nvPr/>
        </p:nvGrpSpPr>
        <p:grpSpPr>
          <a:xfrm>
            <a:off x="4785359" y="1608163"/>
            <a:ext cx="6812992" cy="684000"/>
            <a:chOff x="4785359" y="1622926"/>
            <a:chExt cx="6812992" cy="684000"/>
          </a:xfrm>
        </p:grpSpPr>
        <p:sp>
          <p:nvSpPr>
            <p:cNvPr id="128" name="Google Shape;128;p7"/>
            <p:cNvSpPr txBox="1"/>
            <p:nvPr/>
          </p:nvSpPr>
          <p:spPr>
            <a:xfrm>
              <a:off x="4785359" y="1622926"/>
              <a:ext cx="1108037" cy="6840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None/>
              </a:pPr>
              <a:r>
                <a:rPr b="1" i="0" lang="en-AU" sz="4400" u="none" cap="none" strike="noStrike">
                  <a:solidFill>
                    <a:schemeClr val="accent1"/>
                  </a:solidFill>
                  <a:latin typeface="Arial Narrow"/>
                  <a:ea typeface="Arial Narrow"/>
                  <a:cs typeface="Arial Narrow"/>
                  <a:sym typeface="Arial Narrow"/>
                </a:rPr>
                <a:t>=19</a:t>
              </a:r>
              <a:endParaRPr b="1" i="0" sz="1400" u="none" cap="none" strike="noStrike">
                <a:solidFill>
                  <a:schemeClr val="lt1"/>
                </a:solidFill>
                <a:latin typeface="Arial Narrow"/>
                <a:ea typeface="Arial Narrow"/>
                <a:cs typeface="Arial Narrow"/>
                <a:sym typeface="Arial Narrow"/>
              </a:endParaRPr>
            </a:p>
          </p:txBody>
        </p:sp>
        <p:sp>
          <p:nvSpPr>
            <p:cNvPr id="129" name="Google Shape;129;p7"/>
            <p:cNvSpPr txBox="1"/>
            <p:nvPr/>
          </p:nvSpPr>
          <p:spPr>
            <a:xfrm>
              <a:off x="6057900" y="1622926"/>
              <a:ext cx="2084744" cy="6840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EDUCATION</a:t>
              </a:r>
              <a:endParaRPr/>
            </a:p>
          </p:txBody>
        </p:sp>
        <p:sp>
          <p:nvSpPr>
            <p:cNvPr id="130" name="Google Shape;130;p7"/>
            <p:cNvSpPr txBox="1"/>
            <p:nvPr/>
          </p:nvSpPr>
          <p:spPr>
            <a:xfrm>
              <a:off x="8272816" y="1622926"/>
              <a:ext cx="1108037" cy="6840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None/>
              </a:pPr>
              <a:r>
                <a:rPr b="1" i="0" lang="en-AU" sz="4400" u="none" cap="none" strike="noStrike">
                  <a:solidFill>
                    <a:schemeClr val="accent1"/>
                  </a:solidFill>
                  <a:latin typeface="Arial Narrow"/>
                  <a:ea typeface="Arial Narrow"/>
                  <a:cs typeface="Arial Narrow"/>
                  <a:sym typeface="Arial Narrow"/>
                </a:rPr>
                <a:t>=24</a:t>
              </a:r>
              <a:endParaRPr b="1" i="0" sz="1400" u="none" cap="none" strike="noStrike">
                <a:solidFill>
                  <a:schemeClr val="lt1"/>
                </a:solidFill>
                <a:latin typeface="Arial Narrow"/>
                <a:ea typeface="Arial Narrow"/>
                <a:cs typeface="Arial Narrow"/>
                <a:sym typeface="Arial Narrow"/>
              </a:endParaRPr>
            </a:p>
          </p:txBody>
        </p:sp>
        <p:sp>
          <p:nvSpPr>
            <p:cNvPr id="131" name="Google Shape;131;p7"/>
            <p:cNvSpPr txBox="1"/>
            <p:nvPr/>
          </p:nvSpPr>
          <p:spPr>
            <a:xfrm>
              <a:off x="9513607" y="1767142"/>
              <a:ext cx="2084744" cy="443198"/>
            </a:xfrm>
            <a:prstGeom prst="rect">
              <a:avLst/>
            </a:prstGeom>
            <a:noFill/>
            <a:ln>
              <a:noFill/>
            </a:ln>
          </p:spPr>
          <p:txBody>
            <a:bodyPr anchorCtr="0" anchor="ctr" bIns="0" lIns="0" spcFirstLastPara="1" rIns="0" wrap="square" tIns="0">
              <a:spAutoFit/>
            </a:bodyPr>
            <a:lstStyle/>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ANATOMY AND PHYSIOLOGY</a:t>
              </a:r>
              <a:endParaRPr/>
            </a:p>
          </p:txBody>
        </p:sp>
      </p:grpSp>
      <p:grpSp>
        <p:nvGrpSpPr>
          <p:cNvPr id="132" name="Google Shape;132;p7"/>
          <p:cNvGrpSpPr/>
          <p:nvPr/>
        </p:nvGrpSpPr>
        <p:grpSpPr>
          <a:xfrm>
            <a:off x="4785359" y="2370287"/>
            <a:ext cx="6812992" cy="684000"/>
            <a:chOff x="4785359" y="2380204"/>
            <a:chExt cx="6812992" cy="684000"/>
          </a:xfrm>
        </p:grpSpPr>
        <p:sp>
          <p:nvSpPr>
            <p:cNvPr id="133" name="Google Shape;133;p7"/>
            <p:cNvSpPr txBox="1"/>
            <p:nvPr/>
          </p:nvSpPr>
          <p:spPr>
            <a:xfrm>
              <a:off x="4785359" y="2380204"/>
              <a:ext cx="1108037" cy="6840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None/>
              </a:pPr>
              <a:r>
                <a:rPr b="1" i="0" lang="en-AU" sz="4400" u="none" cap="none" strike="noStrike">
                  <a:solidFill>
                    <a:schemeClr val="accent1"/>
                  </a:solidFill>
                  <a:latin typeface="Arial Narrow"/>
                  <a:ea typeface="Arial Narrow"/>
                  <a:cs typeface="Arial Narrow"/>
                  <a:sym typeface="Arial Narrow"/>
                </a:rPr>
                <a:t>15</a:t>
              </a:r>
              <a:endParaRPr b="1" i="0" sz="1400" u="none" cap="none" strike="noStrike">
                <a:solidFill>
                  <a:schemeClr val="lt1"/>
                </a:solidFill>
                <a:latin typeface="Arial Narrow"/>
                <a:ea typeface="Arial Narrow"/>
                <a:cs typeface="Arial Narrow"/>
                <a:sym typeface="Arial Narrow"/>
              </a:endParaRPr>
            </a:p>
          </p:txBody>
        </p:sp>
        <p:sp>
          <p:nvSpPr>
            <p:cNvPr id="134" name="Google Shape;134;p7"/>
            <p:cNvSpPr txBox="1"/>
            <p:nvPr/>
          </p:nvSpPr>
          <p:spPr>
            <a:xfrm>
              <a:off x="6057900" y="2583705"/>
              <a:ext cx="2084744"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NURSING</a:t>
              </a:r>
              <a:endParaRPr/>
            </a:p>
          </p:txBody>
        </p:sp>
        <p:sp>
          <p:nvSpPr>
            <p:cNvPr id="135" name="Google Shape;135;p7"/>
            <p:cNvSpPr txBox="1"/>
            <p:nvPr/>
          </p:nvSpPr>
          <p:spPr>
            <a:xfrm>
              <a:off x="8272816" y="2383650"/>
              <a:ext cx="1108037" cy="67710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None/>
              </a:pPr>
              <a:r>
                <a:rPr b="1" i="0" lang="en-AU" sz="4400" u="none" cap="none" strike="noStrike">
                  <a:solidFill>
                    <a:schemeClr val="accent1"/>
                  </a:solidFill>
                  <a:latin typeface="Arial Narrow"/>
                  <a:ea typeface="Arial Narrow"/>
                  <a:cs typeface="Arial Narrow"/>
                  <a:sym typeface="Arial Narrow"/>
                </a:rPr>
                <a:t>=36</a:t>
              </a:r>
              <a:endParaRPr b="1" i="0" sz="1400" u="none" cap="none" strike="noStrike">
                <a:solidFill>
                  <a:schemeClr val="lt1"/>
                </a:solidFill>
                <a:latin typeface="Arial Narrow"/>
                <a:ea typeface="Arial Narrow"/>
                <a:cs typeface="Arial Narrow"/>
                <a:sym typeface="Arial Narrow"/>
              </a:endParaRPr>
            </a:p>
          </p:txBody>
        </p:sp>
        <p:sp>
          <p:nvSpPr>
            <p:cNvPr id="136" name="Google Shape;136;p7"/>
            <p:cNvSpPr txBox="1"/>
            <p:nvPr/>
          </p:nvSpPr>
          <p:spPr>
            <a:xfrm>
              <a:off x="9513607" y="2529183"/>
              <a:ext cx="2084744" cy="443198"/>
            </a:xfrm>
            <a:prstGeom prst="rect">
              <a:avLst/>
            </a:prstGeom>
            <a:noFill/>
            <a:ln>
              <a:noFill/>
            </a:ln>
          </p:spPr>
          <p:txBody>
            <a:bodyPr anchorCtr="0" anchor="ctr" bIns="0" lIns="0" spcFirstLastPara="1" rIns="0" wrap="square" tIns="0">
              <a:spAutoFit/>
            </a:bodyPr>
            <a:lstStyle/>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ACCOUNTING </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AND FINANCE</a:t>
              </a:r>
              <a:endParaRPr/>
            </a:p>
          </p:txBody>
        </p:sp>
      </p:grpSp>
      <p:grpSp>
        <p:nvGrpSpPr>
          <p:cNvPr id="137" name="Google Shape;137;p7"/>
          <p:cNvGrpSpPr/>
          <p:nvPr/>
        </p:nvGrpSpPr>
        <p:grpSpPr>
          <a:xfrm>
            <a:off x="4785359" y="3132411"/>
            <a:ext cx="6812992" cy="684000"/>
            <a:chOff x="4785359" y="3128718"/>
            <a:chExt cx="6812992" cy="684000"/>
          </a:xfrm>
        </p:grpSpPr>
        <p:sp>
          <p:nvSpPr>
            <p:cNvPr id="138" name="Google Shape;138;p7"/>
            <p:cNvSpPr txBox="1"/>
            <p:nvPr/>
          </p:nvSpPr>
          <p:spPr>
            <a:xfrm>
              <a:off x="4785359" y="3128718"/>
              <a:ext cx="1108037" cy="6840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None/>
              </a:pPr>
              <a:r>
                <a:rPr b="1" i="0" lang="en-AU" sz="4400" u="none" cap="none" strike="noStrike">
                  <a:solidFill>
                    <a:schemeClr val="accent1"/>
                  </a:solidFill>
                  <a:latin typeface="Arial Narrow"/>
                  <a:ea typeface="Arial Narrow"/>
                  <a:cs typeface="Arial Narrow"/>
                  <a:sym typeface="Arial Narrow"/>
                </a:rPr>
                <a:t>20</a:t>
              </a:r>
              <a:endParaRPr b="1" i="0" sz="1400" u="none" cap="none" strike="noStrike">
                <a:solidFill>
                  <a:schemeClr val="lt1"/>
                </a:solidFill>
                <a:latin typeface="Arial Narrow"/>
                <a:ea typeface="Arial Narrow"/>
                <a:cs typeface="Arial Narrow"/>
                <a:sym typeface="Arial Narrow"/>
              </a:endParaRPr>
            </a:p>
          </p:txBody>
        </p:sp>
        <p:sp>
          <p:nvSpPr>
            <p:cNvPr id="139" name="Google Shape;139;p7"/>
            <p:cNvSpPr txBox="1"/>
            <p:nvPr/>
          </p:nvSpPr>
          <p:spPr>
            <a:xfrm>
              <a:off x="6057900" y="3282458"/>
              <a:ext cx="2084744" cy="443198"/>
            </a:xfrm>
            <a:prstGeom prst="rect">
              <a:avLst/>
            </a:prstGeom>
            <a:noFill/>
            <a:ln>
              <a:noFill/>
            </a:ln>
          </p:spPr>
          <p:txBody>
            <a:bodyPr anchorCtr="0" anchor="ctr" bIns="0" lIns="0" spcFirstLastPara="1" rIns="0" wrap="square" tIns="0">
              <a:spAutoFit/>
            </a:bodyPr>
            <a:lstStyle/>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MINERAL AND MINING ENGINEERING</a:t>
              </a:r>
              <a:endParaRPr/>
            </a:p>
          </p:txBody>
        </p:sp>
        <p:sp>
          <p:nvSpPr>
            <p:cNvPr id="140" name="Google Shape;140;p7"/>
            <p:cNvSpPr txBox="1"/>
            <p:nvPr/>
          </p:nvSpPr>
          <p:spPr>
            <a:xfrm>
              <a:off x="8272816" y="3128718"/>
              <a:ext cx="1108037" cy="6840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None/>
              </a:pPr>
              <a:r>
                <a:rPr b="1" i="0" lang="en-AU" sz="4400" u="none" cap="none" strike="noStrike">
                  <a:solidFill>
                    <a:schemeClr val="accent1"/>
                  </a:solidFill>
                  <a:latin typeface="Arial Narrow"/>
                  <a:ea typeface="Arial Narrow"/>
                  <a:cs typeface="Arial Narrow"/>
                  <a:sym typeface="Arial Narrow"/>
                </a:rPr>
                <a:t>39</a:t>
              </a:r>
              <a:endParaRPr b="1" i="0" sz="1400" u="none" cap="none" strike="noStrike">
                <a:solidFill>
                  <a:schemeClr val="lt1"/>
                </a:solidFill>
                <a:latin typeface="Arial Narrow"/>
                <a:ea typeface="Arial Narrow"/>
                <a:cs typeface="Arial Narrow"/>
                <a:sym typeface="Arial Narrow"/>
              </a:endParaRPr>
            </a:p>
          </p:txBody>
        </p:sp>
        <p:sp>
          <p:nvSpPr>
            <p:cNvPr id="141" name="Google Shape;141;p7"/>
            <p:cNvSpPr txBox="1"/>
            <p:nvPr/>
          </p:nvSpPr>
          <p:spPr>
            <a:xfrm>
              <a:off x="9513607" y="3378971"/>
              <a:ext cx="2084744" cy="221599"/>
            </a:xfrm>
            <a:prstGeom prst="rect">
              <a:avLst/>
            </a:prstGeom>
            <a:noFill/>
            <a:ln>
              <a:noFill/>
            </a:ln>
          </p:spPr>
          <p:txBody>
            <a:bodyPr anchorCtr="0" anchor="ctr" bIns="0" lIns="0" spcFirstLastPara="1" rIns="0" wrap="square" tIns="0">
              <a:spAutoFit/>
            </a:bodyPr>
            <a:lstStyle/>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CHEMISTRY</a:t>
              </a:r>
              <a:endParaRPr/>
            </a:p>
          </p:txBody>
        </p:sp>
      </p:grpSp>
      <p:grpSp>
        <p:nvGrpSpPr>
          <p:cNvPr id="142" name="Google Shape;142;p7"/>
          <p:cNvGrpSpPr/>
          <p:nvPr/>
        </p:nvGrpSpPr>
        <p:grpSpPr>
          <a:xfrm>
            <a:off x="4785359" y="3894535"/>
            <a:ext cx="6812992" cy="677108"/>
            <a:chOff x="4785359" y="3888865"/>
            <a:chExt cx="6812992" cy="677108"/>
          </a:xfrm>
        </p:grpSpPr>
        <p:sp>
          <p:nvSpPr>
            <p:cNvPr id="143" name="Google Shape;143;p7"/>
            <p:cNvSpPr txBox="1"/>
            <p:nvPr/>
          </p:nvSpPr>
          <p:spPr>
            <a:xfrm>
              <a:off x="4785359" y="3888865"/>
              <a:ext cx="1108037" cy="67710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None/>
              </a:pPr>
              <a:r>
                <a:rPr b="1" i="0" lang="en-AU" sz="4400" u="none" cap="none" strike="noStrike">
                  <a:solidFill>
                    <a:schemeClr val="accent1"/>
                  </a:solidFill>
                  <a:latin typeface="Arial Narrow"/>
                  <a:ea typeface="Arial Narrow"/>
                  <a:cs typeface="Arial Narrow"/>
                  <a:sym typeface="Arial Narrow"/>
                </a:rPr>
                <a:t>=31</a:t>
              </a:r>
              <a:endParaRPr b="1" i="0" sz="1400" u="none" cap="none" strike="noStrike">
                <a:solidFill>
                  <a:schemeClr val="lt1"/>
                </a:solidFill>
                <a:latin typeface="Arial Narrow"/>
                <a:ea typeface="Arial Narrow"/>
                <a:cs typeface="Arial Narrow"/>
                <a:sym typeface="Arial Narrow"/>
              </a:endParaRPr>
            </a:p>
          </p:txBody>
        </p:sp>
        <p:sp>
          <p:nvSpPr>
            <p:cNvPr id="144" name="Google Shape;144;p7"/>
            <p:cNvSpPr txBox="1"/>
            <p:nvPr/>
          </p:nvSpPr>
          <p:spPr>
            <a:xfrm>
              <a:off x="6057900" y="4043924"/>
              <a:ext cx="2084744" cy="443198"/>
            </a:xfrm>
            <a:prstGeom prst="rect">
              <a:avLst/>
            </a:prstGeom>
            <a:noFill/>
            <a:ln>
              <a:noFill/>
            </a:ln>
          </p:spPr>
          <p:txBody>
            <a:bodyPr anchorCtr="0" anchor="ctr" bIns="0" lIns="0" spcFirstLastPara="1" rIns="0" wrap="square" tIns="0">
              <a:spAutoFit/>
            </a:bodyPr>
            <a:lstStyle/>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CIVIL </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ENGINEERING</a:t>
              </a:r>
              <a:endParaRPr/>
            </a:p>
          </p:txBody>
        </p:sp>
        <p:sp>
          <p:nvSpPr>
            <p:cNvPr id="145" name="Google Shape;145;p7"/>
            <p:cNvSpPr txBox="1"/>
            <p:nvPr/>
          </p:nvSpPr>
          <p:spPr>
            <a:xfrm>
              <a:off x="8272816" y="3888865"/>
              <a:ext cx="1108037" cy="67710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None/>
              </a:pPr>
              <a:r>
                <a:rPr b="1" i="0" lang="en-AU" sz="4400" u="none" cap="none" strike="noStrike">
                  <a:solidFill>
                    <a:schemeClr val="accent1"/>
                  </a:solidFill>
                  <a:latin typeface="Arial Narrow"/>
                  <a:ea typeface="Arial Narrow"/>
                  <a:cs typeface="Arial Narrow"/>
                  <a:sym typeface="Arial Narrow"/>
                </a:rPr>
                <a:t>=34</a:t>
              </a:r>
              <a:endParaRPr b="1" i="0" sz="1400" u="none" cap="none" strike="noStrike">
                <a:solidFill>
                  <a:schemeClr val="lt1"/>
                </a:solidFill>
                <a:latin typeface="Arial Narrow"/>
                <a:ea typeface="Arial Narrow"/>
                <a:cs typeface="Arial Narrow"/>
                <a:sym typeface="Arial Narrow"/>
              </a:endParaRPr>
            </a:p>
          </p:txBody>
        </p:sp>
        <p:sp>
          <p:nvSpPr>
            <p:cNvPr id="146" name="Google Shape;146;p7"/>
            <p:cNvSpPr txBox="1"/>
            <p:nvPr/>
          </p:nvSpPr>
          <p:spPr>
            <a:xfrm>
              <a:off x="9513607" y="4043924"/>
              <a:ext cx="2084744" cy="443198"/>
            </a:xfrm>
            <a:prstGeom prst="rect">
              <a:avLst/>
            </a:prstGeom>
            <a:noFill/>
            <a:ln>
              <a:noFill/>
            </a:ln>
          </p:spPr>
          <p:txBody>
            <a:bodyPr anchorCtr="0" anchor="ctr" bIns="0" lIns="0" spcFirstLastPara="1" rIns="0" wrap="square" tIns="0">
              <a:spAutoFit/>
            </a:bodyPr>
            <a:lstStyle/>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ECONOMICS AND</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ECONOMETRICS</a:t>
              </a:r>
              <a:endParaRPr/>
            </a:p>
          </p:txBody>
        </p:sp>
      </p:grpSp>
      <p:grpSp>
        <p:nvGrpSpPr>
          <p:cNvPr id="147" name="Google Shape;147;p7"/>
          <p:cNvGrpSpPr/>
          <p:nvPr/>
        </p:nvGrpSpPr>
        <p:grpSpPr>
          <a:xfrm>
            <a:off x="4785359" y="4649767"/>
            <a:ext cx="6812992" cy="677108"/>
            <a:chOff x="4785359" y="4664530"/>
            <a:chExt cx="6812992" cy="677108"/>
          </a:xfrm>
        </p:grpSpPr>
        <p:sp>
          <p:nvSpPr>
            <p:cNvPr id="148" name="Google Shape;148;p7"/>
            <p:cNvSpPr txBox="1"/>
            <p:nvPr/>
          </p:nvSpPr>
          <p:spPr>
            <a:xfrm>
              <a:off x="4785359" y="4664530"/>
              <a:ext cx="1108037" cy="67710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None/>
              </a:pPr>
              <a:r>
                <a:rPr b="1" i="0" lang="en-AU" sz="4400" u="none" cap="none" strike="noStrike">
                  <a:solidFill>
                    <a:schemeClr val="accent1"/>
                  </a:solidFill>
                  <a:latin typeface="Arial Narrow"/>
                  <a:ea typeface="Arial Narrow"/>
                  <a:cs typeface="Arial Narrow"/>
                  <a:sym typeface="Arial Narrow"/>
                </a:rPr>
                <a:t>26</a:t>
              </a:r>
              <a:endParaRPr b="1" i="0" sz="1400" u="none" cap="none" strike="noStrike">
                <a:solidFill>
                  <a:schemeClr val="lt1"/>
                </a:solidFill>
                <a:latin typeface="Arial Narrow"/>
                <a:ea typeface="Arial Narrow"/>
                <a:cs typeface="Arial Narrow"/>
                <a:sym typeface="Arial Narrow"/>
              </a:endParaRPr>
            </a:p>
          </p:txBody>
        </p:sp>
        <p:sp>
          <p:nvSpPr>
            <p:cNvPr id="149" name="Google Shape;149;p7"/>
            <p:cNvSpPr txBox="1"/>
            <p:nvPr/>
          </p:nvSpPr>
          <p:spPr>
            <a:xfrm>
              <a:off x="6057900" y="4864585"/>
              <a:ext cx="2084744"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PHILOSOPHY</a:t>
              </a:r>
              <a:endParaRPr/>
            </a:p>
          </p:txBody>
        </p:sp>
        <p:sp>
          <p:nvSpPr>
            <p:cNvPr id="150" name="Google Shape;150;p7"/>
            <p:cNvSpPr txBox="1"/>
            <p:nvPr/>
          </p:nvSpPr>
          <p:spPr>
            <a:xfrm>
              <a:off x="8272816" y="4664530"/>
              <a:ext cx="1108037" cy="67710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None/>
              </a:pPr>
              <a:r>
                <a:rPr b="1" i="0" lang="en-AU" sz="4400" u="none" cap="none" strike="noStrike">
                  <a:solidFill>
                    <a:schemeClr val="accent1"/>
                  </a:solidFill>
                  <a:latin typeface="Arial Narrow"/>
                  <a:ea typeface="Arial Narrow"/>
                  <a:cs typeface="Arial Narrow"/>
                  <a:sym typeface="Arial Narrow"/>
                </a:rPr>
                <a:t>32</a:t>
              </a:r>
              <a:endParaRPr b="1" i="0" sz="1400" u="none" cap="none" strike="noStrike">
                <a:solidFill>
                  <a:schemeClr val="lt1"/>
                </a:solidFill>
                <a:latin typeface="Arial Narrow"/>
                <a:ea typeface="Arial Narrow"/>
                <a:cs typeface="Arial Narrow"/>
                <a:sym typeface="Arial Narrow"/>
              </a:endParaRPr>
            </a:p>
          </p:txBody>
        </p:sp>
        <p:sp>
          <p:nvSpPr>
            <p:cNvPr id="151" name="Google Shape;151;p7"/>
            <p:cNvSpPr txBox="1"/>
            <p:nvPr/>
          </p:nvSpPr>
          <p:spPr>
            <a:xfrm>
              <a:off x="9513607" y="4864585"/>
              <a:ext cx="2084744"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MATERIAL SCIENCES</a:t>
              </a:r>
              <a:endParaRPr/>
            </a:p>
          </p:txBody>
        </p:sp>
      </p:grpSp>
      <p:pic>
        <p:nvPicPr>
          <p:cNvPr descr="A black background with white text&#10;&#10;Description automatically generated with low confidence" id="152" name="Google Shape;152;p7"/>
          <p:cNvPicPr preferRelativeResize="0"/>
          <p:nvPr/>
        </p:nvPicPr>
        <p:blipFill rotWithShape="1">
          <a:blip r:embed="rId3">
            <a:alphaModFix/>
          </a:blip>
          <a:srcRect b="0" l="11621" r="0" t="18068"/>
          <a:stretch/>
        </p:blipFill>
        <p:spPr>
          <a:xfrm>
            <a:off x="911540" y="1742856"/>
            <a:ext cx="3708086" cy="229141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eas of study" showMasterSp="0">
  <p:cSld name="Areas of study">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8"/>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8"/>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8"/>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157" name="Google Shape;157;p8"/>
          <p:cNvSpPr txBox="1"/>
          <p:nvPr/>
        </p:nvSpPr>
        <p:spPr>
          <a:xfrm>
            <a:off x="883918" y="2609248"/>
            <a:ext cx="2059307" cy="443198"/>
          </a:xfrm>
          <a:prstGeom prst="rect">
            <a:avLst/>
          </a:prstGeom>
          <a:noFill/>
          <a:ln>
            <a:noFill/>
          </a:ln>
        </p:spPr>
        <p:txBody>
          <a:bodyPr anchorCtr="0" anchor="t" bIns="0" lIns="0" spcFirstLastPara="1" rIns="0" wrap="square" tIns="0">
            <a:spAutoFit/>
          </a:bodyPr>
          <a:lstStyle/>
          <a:p>
            <a:pPr indent="-180975" lvl="0" marL="180975" marR="0" rtl="0" algn="l">
              <a:lnSpc>
                <a:spcPct val="80000"/>
              </a:lnSpc>
              <a:spcBef>
                <a:spcPts val="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&gt;</a:t>
            </a:r>
            <a:r>
              <a:rPr b="1" i="0" lang="en-AU" sz="1800" u="none" cap="none" strike="noStrike">
                <a:solidFill>
                  <a:schemeClr val="lt1"/>
                </a:solidFill>
                <a:latin typeface="Arial Narrow"/>
                <a:ea typeface="Arial Narrow"/>
                <a:cs typeface="Arial Narrow"/>
                <a:sym typeface="Arial Narrow"/>
              </a:rPr>
              <a:t>	ART, DESIGN AND ARCHITECTURE</a:t>
            </a:r>
            <a:endParaRPr/>
          </a:p>
        </p:txBody>
      </p:sp>
      <p:pic>
        <p:nvPicPr>
          <p:cNvPr id="158" name="Google Shape;158;p8"/>
          <p:cNvPicPr preferRelativeResize="0"/>
          <p:nvPr/>
        </p:nvPicPr>
        <p:blipFill rotWithShape="1">
          <a:blip r:embed="rId3">
            <a:alphaModFix/>
          </a:blip>
          <a:srcRect b="0" l="0" r="0" t="0"/>
          <a:stretch/>
        </p:blipFill>
        <p:spPr>
          <a:xfrm>
            <a:off x="10042351" y="712011"/>
            <a:ext cx="1514738" cy="439088"/>
          </a:xfrm>
          <a:prstGeom prst="rect">
            <a:avLst/>
          </a:prstGeom>
          <a:noFill/>
          <a:ln>
            <a:noFill/>
          </a:ln>
        </p:spPr>
      </p:pic>
      <p:sp>
        <p:nvSpPr>
          <p:cNvPr id="159" name="Google Shape;159;p8"/>
          <p:cNvSpPr txBox="1"/>
          <p:nvPr/>
        </p:nvSpPr>
        <p:spPr>
          <a:xfrm>
            <a:off x="8185514" y="2589269"/>
            <a:ext cx="1536336" cy="1071062"/>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300" u="none" cap="none" strike="noStrike">
                <a:solidFill>
                  <a:schemeClr val="accent1"/>
                </a:solidFill>
                <a:latin typeface="Arial Narrow"/>
                <a:ea typeface="Arial Narrow"/>
                <a:cs typeface="Arial Narrow"/>
                <a:sym typeface="Arial Narrow"/>
              </a:rPr>
              <a:t>5148</a:t>
            </a:r>
            <a:endParaRPr/>
          </a:p>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SCHOLARSHIP</a:t>
            </a:r>
            <a:endParaRPr/>
          </a:p>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RECIPIENTS</a:t>
            </a:r>
            <a:endParaRPr/>
          </a:p>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IN 2022*</a:t>
            </a:r>
            <a:endParaRPr b="1" i="0" sz="1800" u="none" cap="none" strike="noStrike">
              <a:solidFill>
                <a:schemeClr val="lt1"/>
              </a:solidFill>
              <a:latin typeface="Arial Narrow"/>
              <a:ea typeface="Arial Narrow"/>
              <a:cs typeface="Arial Narrow"/>
              <a:sym typeface="Arial Narrow"/>
            </a:endParaRPr>
          </a:p>
        </p:txBody>
      </p:sp>
      <p:sp>
        <p:nvSpPr>
          <p:cNvPr id="160" name="Google Shape;160;p8"/>
          <p:cNvSpPr txBox="1"/>
          <p:nvPr/>
        </p:nvSpPr>
        <p:spPr>
          <a:xfrm>
            <a:off x="8179164" y="4282107"/>
            <a:ext cx="1878563"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800"/>
              <a:buFont typeface="Arial Narrow"/>
              <a:buNone/>
            </a:pPr>
            <a:r>
              <a:rPr b="1" i="0" lang="en-AU" sz="800" u="none" cap="none" strike="noStrike">
                <a:solidFill>
                  <a:schemeClr val="lt1"/>
                </a:solidFill>
                <a:latin typeface="Arial Narrow"/>
                <a:ea typeface="Arial Narrow"/>
                <a:cs typeface="Arial Narrow"/>
                <a:sym typeface="Arial Narrow"/>
              </a:rPr>
              <a:t>* INCLUDES MONASH ABROAD GRANTS</a:t>
            </a:r>
            <a:endParaRPr b="1" i="0" sz="800" u="none" cap="none" strike="noStrike">
              <a:solidFill>
                <a:schemeClr val="lt1"/>
              </a:solidFill>
              <a:latin typeface="Arial Narrow"/>
              <a:ea typeface="Arial Narrow"/>
              <a:cs typeface="Arial Narrow"/>
              <a:sym typeface="Arial Narrow"/>
            </a:endParaRPr>
          </a:p>
        </p:txBody>
      </p:sp>
      <p:sp>
        <p:nvSpPr>
          <p:cNvPr id="161" name="Google Shape;161;p8"/>
          <p:cNvSpPr txBox="1"/>
          <p:nvPr/>
        </p:nvSpPr>
        <p:spPr>
          <a:xfrm>
            <a:off x="888541" y="1772798"/>
            <a:ext cx="5599889"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1800"/>
              <a:buFont typeface="Arial Narrow"/>
              <a:buNone/>
            </a:pPr>
            <a:r>
              <a:rPr b="0" i="0" lang="en-AU" sz="1800" u="none" cap="none" strike="noStrike">
                <a:solidFill>
                  <a:schemeClr val="lt1"/>
                </a:solidFill>
                <a:latin typeface="Arial Narrow"/>
                <a:ea typeface="Arial Narrow"/>
                <a:cs typeface="Arial Narrow"/>
                <a:sym typeface="Arial Narrow"/>
              </a:rPr>
              <a:t>Monash offers one of the broadest range of degree </a:t>
            </a:r>
            <a:endParaRPr/>
          </a:p>
          <a:p>
            <a:pPr indent="0" lvl="0" marL="0" marR="0" rtl="0" algn="l">
              <a:lnSpc>
                <a:spcPct val="90000"/>
              </a:lnSpc>
              <a:spcBef>
                <a:spcPts val="0"/>
              </a:spcBef>
              <a:spcAft>
                <a:spcPts val="0"/>
              </a:spcAft>
              <a:buClr>
                <a:schemeClr val="lt1"/>
              </a:buClr>
              <a:buSzPts val="1800"/>
              <a:buFont typeface="Arial Narrow"/>
              <a:buNone/>
            </a:pPr>
            <a:r>
              <a:rPr b="0" i="0" lang="en-AU" sz="1800" u="none" cap="none" strike="noStrike">
                <a:solidFill>
                  <a:schemeClr val="lt1"/>
                </a:solidFill>
                <a:latin typeface="Arial Narrow"/>
                <a:ea typeface="Arial Narrow"/>
                <a:cs typeface="Arial Narrow"/>
                <a:sym typeface="Arial Narrow"/>
              </a:rPr>
              <a:t>and double degree courses in Australia in the areas of:</a:t>
            </a:r>
            <a:endParaRPr b="0" i="0" sz="4800" u="none" cap="none" strike="noStrike">
              <a:solidFill>
                <a:schemeClr val="lt1"/>
              </a:solidFill>
              <a:latin typeface="Arial Narrow"/>
              <a:ea typeface="Arial Narrow"/>
              <a:cs typeface="Arial Narrow"/>
              <a:sym typeface="Arial Narrow"/>
            </a:endParaRPr>
          </a:p>
        </p:txBody>
      </p:sp>
      <p:sp>
        <p:nvSpPr>
          <p:cNvPr id="162" name="Google Shape;162;p8"/>
          <p:cNvSpPr txBox="1"/>
          <p:nvPr/>
        </p:nvSpPr>
        <p:spPr>
          <a:xfrm>
            <a:off x="883918" y="3240859"/>
            <a:ext cx="2059307" cy="886397"/>
          </a:xfrm>
          <a:prstGeom prst="rect">
            <a:avLst/>
          </a:prstGeom>
          <a:noFill/>
          <a:ln>
            <a:noFill/>
          </a:ln>
        </p:spPr>
        <p:txBody>
          <a:bodyPr anchorCtr="0" anchor="t" bIns="0" lIns="0" spcFirstLastPara="1" rIns="0" wrap="square" tIns="0">
            <a:spAutoFit/>
          </a:bodyPr>
          <a:lstStyle/>
          <a:p>
            <a:pPr indent="-180975" lvl="0" marL="180975" marR="0" rtl="0" algn="l">
              <a:lnSpc>
                <a:spcPct val="80000"/>
              </a:lnSpc>
              <a:spcBef>
                <a:spcPts val="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&gt;</a:t>
            </a:r>
            <a:r>
              <a:rPr b="1" i="0" lang="en-AU" sz="1800" u="none" cap="none" strike="noStrike">
                <a:solidFill>
                  <a:schemeClr val="lt1"/>
                </a:solidFill>
                <a:latin typeface="Arial Narrow"/>
                <a:ea typeface="Arial Narrow"/>
                <a:cs typeface="Arial Narrow"/>
                <a:sym typeface="Arial Narrow"/>
              </a:rPr>
              <a:t>	ARTS, </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HUMANITIES </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AND SOCIAL </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SCIENCES</a:t>
            </a:r>
            <a:endParaRPr/>
          </a:p>
        </p:txBody>
      </p:sp>
      <p:sp>
        <p:nvSpPr>
          <p:cNvPr id="163" name="Google Shape;163;p8"/>
          <p:cNvSpPr txBox="1"/>
          <p:nvPr/>
        </p:nvSpPr>
        <p:spPr>
          <a:xfrm>
            <a:off x="896636" y="4315669"/>
            <a:ext cx="2059307" cy="221599"/>
          </a:xfrm>
          <a:prstGeom prst="rect">
            <a:avLst/>
          </a:prstGeom>
          <a:noFill/>
          <a:ln>
            <a:noFill/>
          </a:ln>
        </p:spPr>
        <p:txBody>
          <a:bodyPr anchorCtr="0" anchor="t" bIns="0" lIns="0" spcFirstLastPara="1" rIns="0" wrap="square" tIns="0">
            <a:spAutoFit/>
          </a:bodyPr>
          <a:lstStyle/>
          <a:p>
            <a:pPr indent="-180975" lvl="0" marL="180975" marR="0" rtl="0" algn="l">
              <a:lnSpc>
                <a:spcPct val="80000"/>
              </a:lnSpc>
              <a:spcBef>
                <a:spcPts val="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&gt;</a:t>
            </a:r>
            <a:r>
              <a:rPr b="1" i="0" lang="en-AU" sz="1800" u="none" cap="none" strike="noStrike">
                <a:solidFill>
                  <a:schemeClr val="lt1"/>
                </a:solidFill>
                <a:latin typeface="Arial Narrow"/>
                <a:ea typeface="Arial Narrow"/>
                <a:cs typeface="Arial Narrow"/>
                <a:sym typeface="Arial Narrow"/>
              </a:rPr>
              <a:t>	BUSINESS</a:t>
            </a:r>
            <a:endParaRPr/>
          </a:p>
        </p:txBody>
      </p:sp>
      <p:sp>
        <p:nvSpPr>
          <p:cNvPr id="164" name="Google Shape;164;p8"/>
          <p:cNvSpPr txBox="1"/>
          <p:nvPr/>
        </p:nvSpPr>
        <p:spPr>
          <a:xfrm>
            <a:off x="3022620" y="2590076"/>
            <a:ext cx="2059307" cy="221599"/>
          </a:xfrm>
          <a:prstGeom prst="rect">
            <a:avLst/>
          </a:prstGeom>
          <a:noFill/>
          <a:ln>
            <a:noFill/>
          </a:ln>
        </p:spPr>
        <p:txBody>
          <a:bodyPr anchorCtr="0" anchor="t" bIns="0" lIns="0" spcFirstLastPara="1" rIns="0" wrap="square" tIns="0">
            <a:spAutoFit/>
          </a:bodyPr>
          <a:lstStyle/>
          <a:p>
            <a:pPr indent="-180975" lvl="0" marL="180975" marR="0" rtl="0" algn="l">
              <a:lnSpc>
                <a:spcPct val="80000"/>
              </a:lnSpc>
              <a:spcBef>
                <a:spcPts val="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&gt;</a:t>
            </a:r>
            <a:r>
              <a:rPr b="1" i="0" lang="en-AU" sz="1800" u="none" cap="none" strike="noStrike">
                <a:solidFill>
                  <a:schemeClr val="lt1"/>
                </a:solidFill>
                <a:latin typeface="Arial Narrow"/>
                <a:ea typeface="Arial Narrow"/>
                <a:cs typeface="Arial Narrow"/>
                <a:sym typeface="Arial Narrow"/>
              </a:rPr>
              <a:t>	EDUCATION</a:t>
            </a:r>
            <a:endParaRPr/>
          </a:p>
        </p:txBody>
      </p:sp>
      <p:sp>
        <p:nvSpPr>
          <p:cNvPr id="165" name="Google Shape;165;p8"/>
          <p:cNvSpPr txBox="1"/>
          <p:nvPr/>
        </p:nvSpPr>
        <p:spPr>
          <a:xfrm>
            <a:off x="3022620" y="2997851"/>
            <a:ext cx="2059307" cy="221599"/>
          </a:xfrm>
          <a:prstGeom prst="rect">
            <a:avLst/>
          </a:prstGeom>
          <a:noFill/>
          <a:ln>
            <a:noFill/>
          </a:ln>
        </p:spPr>
        <p:txBody>
          <a:bodyPr anchorCtr="0" anchor="t" bIns="0" lIns="0" spcFirstLastPara="1" rIns="0" wrap="square" tIns="0">
            <a:spAutoFit/>
          </a:bodyPr>
          <a:lstStyle/>
          <a:p>
            <a:pPr indent="-180975" lvl="0" marL="180975" marR="0" rtl="0" algn="l">
              <a:lnSpc>
                <a:spcPct val="80000"/>
              </a:lnSpc>
              <a:spcBef>
                <a:spcPts val="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&gt;</a:t>
            </a:r>
            <a:r>
              <a:rPr b="1" i="0" lang="en-AU" sz="1800" u="none" cap="none" strike="noStrike">
                <a:solidFill>
                  <a:schemeClr val="lt1"/>
                </a:solidFill>
                <a:latin typeface="Arial Narrow"/>
                <a:ea typeface="Arial Narrow"/>
                <a:cs typeface="Arial Narrow"/>
                <a:sym typeface="Arial Narrow"/>
              </a:rPr>
              <a:t>	ENGINEERING</a:t>
            </a:r>
            <a:endParaRPr/>
          </a:p>
        </p:txBody>
      </p:sp>
      <p:sp>
        <p:nvSpPr>
          <p:cNvPr id="166" name="Google Shape;166;p8"/>
          <p:cNvSpPr txBox="1"/>
          <p:nvPr/>
        </p:nvSpPr>
        <p:spPr>
          <a:xfrm>
            <a:off x="3022620" y="3408133"/>
            <a:ext cx="2059307" cy="443198"/>
          </a:xfrm>
          <a:prstGeom prst="rect">
            <a:avLst/>
          </a:prstGeom>
          <a:noFill/>
          <a:ln>
            <a:noFill/>
          </a:ln>
        </p:spPr>
        <p:txBody>
          <a:bodyPr anchorCtr="0" anchor="t" bIns="0" lIns="0" spcFirstLastPara="1" rIns="0" wrap="square" tIns="0">
            <a:spAutoFit/>
          </a:bodyPr>
          <a:lstStyle/>
          <a:p>
            <a:pPr indent="-180975" lvl="0" marL="180975" marR="0" rtl="0" algn="l">
              <a:lnSpc>
                <a:spcPct val="80000"/>
              </a:lnSpc>
              <a:spcBef>
                <a:spcPts val="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&gt;</a:t>
            </a:r>
            <a:r>
              <a:rPr b="1" i="0" lang="en-AU" sz="1800" u="none" cap="none" strike="noStrike">
                <a:solidFill>
                  <a:schemeClr val="lt1"/>
                </a:solidFill>
                <a:latin typeface="Arial Narrow"/>
                <a:ea typeface="Arial Narrow"/>
                <a:cs typeface="Arial Narrow"/>
                <a:sym typeface="Arial Narrow"/>
              </a:rPr>
              <a:t>	INFORMATION TECHNOLOGY</a:t>
            </a:r>
            <a:endParaRPr/>
          </a:p>
        </p:txBody>
      </p:sp>
      <p:sp>
        <p:nvSpPr>
          <p:cNvPr id="167" name="Google Shape;167;p8"/>
          <p:cNvSpPr txBox="1"/>
          <p:nvPr/>
        </p:nvSpPr>
        <p:spPr>
          <a:xfrm>
            <a:off x="3022620" y="4038642"/>
            <a:ext cx="2059307" cy="221599"/>
          </a:xfrm>
          <a:prstGeom prst="rect">
            <a:avLst/>
          </a:prstGeom>
          <a:noFill/>
          <a:ln>
            <a:noFill/>
          </a:ln>
        </p:spPr>
        <p:txBody>
          <a:bodyPr anchorCtr="0" anchor="t" bIns="0" lIns="0" spcFirstLastPara="1" rIns="0" wrap="square" tIns="0">
            <a:spAutoFit/>
          </a:bodyPr>
          <a:lstStyle/>
          <a:p>
            <a:pPr indent="-180975" lvl="0" marL="180975" marR="0" rtl="0" algn="l">
              <a:lnSpc>
                <a:spcPct val="80000"/>
              </a:lnSpc>
              <a:spcBef>
                <a:spcPts val="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&gt;</a:t>
            </a:r>
            <a:r>
              <a:rPr b="1" i="0" lang="en-AU" sz="1800" u="none" cap="none" strike="noStrike">
                <a:solidFill>
                  <a:schemeClr val="lt1"/>
                </a:solidFill>
                <a:latin typeface="Arial Narrow"/>
                <a:ea typeface="Arial Narrow"/>
                <a:cs typeface="Arial Narrow"/>
                <a:sym typeface="Arial Narrow"/>
              </a:rPr>
              <a:t>	LAW</a:t>
            </a:r>
            <a:endParaRPr/>
          </a:p>
        </p:txBody>
      </p:sp>
      <p:sp>
        <p:nvSpPr>
          <p:cNvPr id="168" name="Google Shape;168;p8"/>
          <p:cNvSpPr txBox="1"/>
          <p:nvPr/>
        </p:nvSpPr>
        <p:spPr>
          <a:xfrm>
            <a:off x="5136195" y="2589269"/>
            <a:ext cx="2059307" cy="664797"/>
          </a:xfrm>
          <a:prstGeom prst="rect">
            <a:avLst/>
          </a:prstGeom>
          <a:noFill/>
          <a:ln>
            <a:noFill/>
          </a:ln>
        </p:spPr>
        <p:txBody>
          <a:bodyPr anchorCtr="0" anchor="t" bIns="0" lIns="0" spcFirstLastPara="1" rIns="0" wrap="square" tIns="0">
            <a:spAutoFit/>
          </a:bodyPr>
          <a:lstStyle/>
          <a:p>
            <a:pPr indent="-180975" lvl="0" marL="180975" marR="0" rtl="0" algn="l">
              <a:lnSpc>
                <a:spcPct val="80000"/>
              </a:lnSpc>
              <a:spcBef>
                <a:spcPts val="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&gt;</a:t>
            </a:r>
            <a:r>
              <a:rPr b="1" i="0" lang="en-AU" sz="1800" u="none" cap="none" strike="noStrike">
                <a:solidFill>
                  <a:schemeClr val="lt1"/>
                </a:solidFill>
                <a:latin typeface="Arial Narrow"/>
                <a:ea typeface="Arial Narrow"/>
                <a:cs typeface="Arial Narrow"/>
                <a:sym typeface="Arial Narrow"/>
              </a:rPr>
              <a:t>	MEDICINE,</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NURSING AND</a:t>
            </a:r>
            <a:br>
              <a:rPr b="1" i="0" lang="en-AU" sz="1800" u="none" cap="none" strike="noStrike">
                <a:solidFill>
                  <a:schemeClr val="lt1"/>
                </a:solidFill>
                <a:latin typeface="Arial Narrow"/>
                <a:ea typeface="Arial Narrow"/>
                <a:cs typeface="Arial Narrow"/>
                <a:sym typeface="Arial Narrow"/>
              </a:rPr>
            </a:br>
            <a:r>
              <a:rPr b="1" i="0" lang="en-AU" sz="1800" u="none" cap="none" strike="noStrike">
                <a:solidFill>
                  <a:schemeClr val="lt1"/>
                </a:solidFill>
                <a:latin typeface="Arial Narrow"/>
                <a:ea typeface="Arial Narrow"/>
                <a:cs typeface="Arial Narrow"/>
                <a:sym typeface="Arial Narrow"/>
              </a:rPr>
              <a:t>HEALTH SCIENCES</a:t>
            </a:r>
            <a:endParaRPr/>
          </a:p>
        </p:txBody>
      </p:sp>
      <p:sp>
        <p:nvSpPr>
          <p:cNvPr id="169" name="Google Shape;169;p8"/>
          <p:cNvSpPr txBox="1"/>
          <p:nvPr/>
        </p:nvSpPr>
        <p:spPr>
          <a:xfrm>
            <a:off x="5136195" y="3457460"/>
            <a:ext cx="2059307" cy="886397"/>
          </a:xfrm>
          <a:prstGeom prst="rect">
            <a:avLst/>
          </a:prstGeom>
          <a:noFill/>
          <a:ln>
            <a:noFill/>
          </a:ln>
        </p:spPr>
        <p:txBody>
          <a:bodyPr anchorCtr="0" anchor="t" bIns="0" lIns="0" spcFirstLastPara="1" rIns="0" wrap="square" tIns="0">
            <a:spAutoFit/>
          </a:bodyPr>
          <a:lstStyle/>
          <a:p>
            <a:pPr indent="-180975" lvl="0" marL="180975" marR="0" rtl="0" algn="l">
              <a:lnSpc>
                <a:spcPct val="80000"/>
              </a:lnSpc>
              <a:spcBef>
                <a:spcPts val="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&gt;</a:t>
            </a:r>
            <a:r>
              <a:rPr b="1" i="0" lang="en-AU" sz="1800" u="none" cap="none" strike="noStrike">
                <a:solidFill>
                  <a:schemeClr val="lt1"/>
                </a:solidFill>
                <a:latin typeface="Arial Narrow"/>
                <a:ea typeface="Arial Narrow"/>
                <a:cs typeface="Arial Narrow"/>
                <a:sym typeface="Arial Narrow"/>
              </a:rPr>
              <a:t>	PHARMACY AND PHARMACEUTICAL SCIENCES</a:t>
            </a:r>
            <a:endParaRPr/>
          </a:p>
          <a:p>
            <a:pPr indent="-180975" lvl="0" marL="180975" marR="0" rtl="0" algn="l">
              <a:lnSpc>
                <a:spcPct val="80000"/>
              </a:lnSpc>
              <a:spcBef>
                <a:spcPts val="0"/>
              </a:spcBef>
              <a:spcAft>
                <a:spcPts val="0"/>
              </a:spcAft>
              <a:buClr>
                <a:schemeClr val="dk1"/>
              </a:buClr>
              <a:buSzPts val="1800"/>
              <a:buFont typeface="Arial Narrow"/>
              <a:buNone/>
            </a:pPr>
            <a:r>
              <a:t/>
            </a:r>
            <a:endParaRPr b="1" i="0" sz="1800" u="none" cap="none" strike="noStrike">
              <a:solidFill>
                <a:schemeClr val="lt1"/>
              </a:solidFill>
              <a:latin typeface="Arial Narrow"/>
              <a:ea typeface="Arial Narrow"/>
              <a:cs typeface="Arial Narrow"/>
              <a:sym typeface="Arial Narrow"/>
            </a:endParaRPr>
          </a:p>
        </p:txBody>
      </p:sp>
      <p:sp>
        <p:nvSpPr>
          <p:cNvPr id="170" name="Google Shape;170;p8"/>
          <p:cNvSpPr txBox="1"/>
          <p:nvPr/>
        </p:nvSpPr>
        <p:spPr>
          <a:xfrm>
            <a:off x="5136195" y="4309555"/>
            <a:ext cx="2059307" cy="221599"/>
          </a:xfrm>
          <a:prstGeom prst="rect">
            <a:avLst/>
          </a:prstGeom>
          <a:noFill/>
          <a:ln>
            <a:noFill/>
          </a:ln>
        </p:spPr>
        <p:txBody>
          <a:bodyPr anchorCtr="0" anchor="t" bIns="0" lIns="0" spcFirstLastPara="1" rIns="0" wrap="square" tIns="0">
            <a:spAutoFit/>
          </a:bodyPr>
          <a:lstStyle/>
          <a:p>
            <a:pPr indent="-180975" lvl="0" marL="180975" marR="0" rtl="0" algn="l">
              <a:lnSpc>
                <a:spcPct val="80000"/>
              </a:lnSpc>
              <a:spcBef>
                <a:spcPts val="0"/>
              </a:spcBef>
              <a:spcAft>
                <a:spcPts val="0"/>
              </a:spcAft>
              <a:buClr>
                <a:schemeClr val="accent1"/>
              </a:buClr>
              <a:buSzPts val="1800"/>
              <a:buFont typeface="Arial Narrow"/>
              <a:buNone/>
            </a:pPr>
            <a:r>
              <a:rPr b="1" i="0" lang="en-AU" sz="1800" u="none" cap="none" strike="noStrike">
                <a:solidFill>
                  <a:schemeClr val="accent1"/>
                </a:solidFill>
                <a:latin typeface="Arial Narrow"/>
                <a:ea typeface="Arial Narrow"/>
                <a:cs typeface="Arial Narrow"/>
                <a:sym typeface="Arial Narrow"/>
              </a:rPr>
              <a:t>&gt;</a:t>
            </a:r>
            <a:r>
              <a:rPr b="1" i="0" lang="en-AU" sz="1800" u="none" cap="none" strike="noStrike">
                <a:solidFill>
                  <a:schemeClr val="lt1"/>
                </a:solidFill>
                <a:latin typeface="Arial Narrow"/>
                <a:ea typeface="Arial Narrow"/>
                <a:cs typeface="Arial Narrow"/>
                <a:sym typeface="Arial Narrow"/>
              </a:rPr>
              <a:t>	SCIENCE</a:t>
            </a:r>
            <a:endParaRPr/>
          </a:p>
        </p:txBody>
      </p:sp>
      <p:sp>
        <p:nvSpPr>
          <p:cNvPr id="171" name="Google Shape;171;p8"/>
          <p:cNvSpPr txBox="1"/>
          <p:nvPr/>
        </p:nvSpPr>
        <p:spPr>
          <a:xfrm>
            <a:off x="8185514" y="1785498"/>
            <a:ext cx="5599889"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1800"/>
              <a:buFont typeface="Arial Narrow"/>
              <a:buNone/>
            </a:pPr>
            <a:r>
              <a:rPr b="0" i="0" lang="en-AU" sz="1800" u="none" cap="none" strike="noStrike">
                <a:solidFill>
                  <a:schemeClr val="lt1"/>
                </a:solidFill>
                <a:latin typeface="Arial Narrow"/>
                <a:ea typeface="Arial Narrow"/>
                <a:cs typeface="Arial Narrow"/>
                <a:sym typeface="Arial Narrow"/>
              </a:rPr>
              <a:t>Australia’s largest </a:t>
            </a:r>
            <a:endParaRPr/>
          </a:p>
          <a:p>
            <a:pPr indent="0" lvl="0" marL="0" marR="0" rtl="0" algn="l">
              <a:lnSpc>
                <a:spcPct val="90000"/>
              </a:lnSpc>
              <a:spcBef>
                <a:spcPts val="0"/>
              </a:spcBef>
              <a:spcAft>
                <a:spcPts val="0"/>
              </a:spcAft>
              <a:buClr>
                <a:schemeClr val="lt1"/>
              </a:buClr>
              <a:buSzPts val="1800"/>
              <a:buFont typeface="Arial Narrow"/>
              <a:buNone/>
            </a:pPr>
            <a:r>
              <a:rPr b="0" i="0" lang="en-AU" sz="1800" u="none" cap="none" strike="noStrike">
                <a:solidFill>
                  <a:schemeClr val="lt1"/>
                </a:solidFill>
                <a:latin typeface="Arial Narrow"/>
                <a:ea typeface="Arial Narrow"/>
                <a:cs typeface="Arial Narrow"/>
                <a:sym typeface="Arial Narrow"/>
              </a:rPr>
              <a:t>scholarship program:</a:t>
            </a:r>
            <a:endParaRPr b="0" i="0" sz="4800" u="none" cap="none" strike="noStrike">
              <a:solidFill>
                <a:schemeClr val="lt1"/>
              </a:solidFill>
              <a:latin typeface="Arial Narrow"/>
              <a:ea typeface="Arial Narrow"/>
              <a:cs typeface="Arial Narrow"/>
              <a:sym typeface="Arial Narrow"/>
            </a:endParaRPr>
          </a:p>
        </p:txBody>
      </p:sp>
      <p:sp>
        <p:nvSpPr>
          <p:cNvPr id="172" name="Google Shape;172;p8"/>
          <p:cNvSpPr txBox="1"/>
          <p:nvPr/>
        </p:nvSpPr>
        <p:spPr>
          <a:xfrm>
            <a:off x="9986413" y="2595619"/>
            <a:ext cx="1536336" cy="1292662"/>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300" u="none" cap="none" strike="noStrike">
                <a:solidFill>
                  <a:schemeClr val="accent1"/>
                </a:solidFill>
                <a:latin typeface="Arial Narrow"/>
                <a:ea typeface="Arial Narrow"/>
                <a:cs typeface="Arial Narrow"/>
                <a:sym typeface="Arial Narrow"/>
              </a:rPr>
              <a:t>245</a:t>
            </a:r>
            <a:endParaRPr/>
          </a:p>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TYPES OF SCHOLARSHIPS AVAILABLE </a:t>
            </a:r>
            <a:endParaRPr/>
          </a:p>
          <a:p>
            <a:pPr indent="0" lvl="0" marL="0" marR="0" rtl="0" algn="l">
              <a:lnSpc>
                <a:spcPct val="80000"/>
              </a:lnSpc>
              <a:spcBef>
                <a:spcPts val="0"/>
              </a:spcBef>
              <a:spcAft>
                <a:spcPts val="0"/>
              </a:spcAft>
              <a:buClr>
                <a:schemeClr val="lt1"/>
              </a:buClr>
              <a:buSzPts val="1800"/>
              <a:buFont typeface="Arial Narrow"/>
              <a:buNone/>
            </a:pPr>
            <a:r>
              <a:rPr b="1" i="0" lang="en-AU" sz="1800" u="none" cap="none" strike="noStrike">
                <a:solidFill>
                  <a:schemeClr val="lt1"/>
                </a:solidFill>
                <a:latin typeface="Arial Narrow"/>
                <a:ea typeface="Arial Narrow"/>
                <a:cs typeface="Arial Narrow"/>
                <a:sym typeface="Arial Narrow"/>
              </a:rPr>
              <a:t>IN 2022*</a:t>
            </a:r>
            <a:endParaRPr b="1" i="0" sz="1800" u="none" cap="none" strike="noStrike">
              <a:solidFill>
                <a:schemeClr val="lt1"/>
              </a:solidFill>
              <a:latin typeface="Arial Narrow"/>
              <a:ea typeface="Arial Narrow"/>
              <a:cs typeface="Arial Narrow"/>
              <a:sym typeface="Arial Narrow"/>
            </a:endParaRPr>
          </a:p>
        </p:txBody>
      </p:sp>
      <p:pic>
        <p:nvPicPr>
          <p:cNvPr id="173" name="Google Shape;173;p8"/>
          <p:cNvPicPr preferRelativeResize="0"/>
          <p:nvPr/>
        </p:nvPicPr>
        <p:blipFill rotWithShape="1">
          <a:blip r:embed="rId4">
            <a:alphaModFix/>
          </a:blip>
          <a:srcRect b="0" l="0" r="0" t="0"/>
          <a:stretch/>
        </p:blipFill>
        <p:spPr>
          <a:xfrm>
            <a:off x="676891" y="260986"/>
            <a:ext cx="2988000" cy="203199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research value">
  <p:cSld name="Our research value">
    <p:bg>
      <p:bgPr>
        <a:solidFill>
          <a:schemeClr val="lt1"/>
        </a:solidFill>
      </p:bgPr>
    </p:bg>
    <p:spTree>
      <p:nvGrpSpPr>
        <p:cNvPr id="174" name="Shape 174"/>
        <p:cNvGrpSpPr/>
        <p:nvPr/>
      </p:nvGrpSpPr>
      <p:grpSpPr>
        <a:xfrm>
          <a:off x="0" y="0"/>
          <a:ext cx="0" cy="0"/>
          <a:chOff x="0" y="0"/>
          <a:chExt cx="0" cy="0"/>
        </a:xfrm>
      </p:grpSpPr>
      <p:sp>
        <p:nvSpPr>
          <p:cNvPr id="175" name="Google Shape;175;p9"/>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9"/>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9"/>
          <p:cNvSpPr txBox="1"/>
          <p:nvPr>
            <p:ph idx="12" type="sldNum"/>
          </p:nvPr>
        </p:nvSpPr>
        <p:spPr>
          <a:xfrm>
            <a:off x="10985500" y="70020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
        <p:nvSpPr>
          <p:cNvPr id="178" name="Google Shape;178;p9"/>
          <p:cNvSpPr txBox="1"/>
          <p:nvPr/>
        </p:nvSpPr>
        <p:spPr>
          <a:xfrm>
            <a:off x="883918" y="1880163"/>
            <a:ext cx="4666310" cy="443198"/>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dk1"/>
              </a:buClr>
              <a:buSzPts val="1800"/>
              <a:buFont typeface="Arial Narrow"/>
              <a:buNone/>
            </a:pPr>
            <a:r>
              <a:rPr b="0" i="0" lang="en-AU" sz="1800" u="none" cap="none" strike="noStrike">
                <a:solidFill>
                  <a:schemeClr val="dk1"/>
                </a:solidFill>
                <a:latin typeface="Arial Narrow"/>
                <a:ea typeface="Arial Narrow"/>
                <a:cs typeface="Arial Narrow"/>
                <a:sym typeface="Arial Narrow"/>
              </a:rPr>
              <a:t>Monash has among the highest research revenues</a:t>
            </a:r>
            <a:endParaRPr/>
          </a:p>
          <a:p>
            <a:pPr indent="0" lvl="0" marL="0" marR="0" rtl="0" algn="l">
              <a:lnSpc>
                <a:spcPct val="80000"/>
              </a:lnSpc>
              <a:spcBef>
                <a:spcPts val="0"/>
              </a:spcBef>
              <a:spcAft>
                <a:spcPts val="0"/>
              </a:spcAft>
              <a:buClr>
                <a:schemeClr val="dk1"/>
              </a:buClr>
              <a:buSzPts val="1800"/>
              <a:buFont typeface="Arial Narrow"/>
              <a:buNone/>
            </a:pPr>
            <a:r>
              <a:rPr b="0" i="0" lang="en-AU" sz="1800" u="none" cap="none" strike="noStrike">
                <a:solidFill>
                  <a:schemeClr val="dk1"/>
                </a:solidFill>
                <a:latin typeface="Arial Narrow"/>
                <a:ea typeface="Arial Narrow"/>
                <a:cs typeface="Arial Narrow"/>
                <a:sym typeface="Arial Narrow"/>
              </a:rPr>
              <a:t>of any Australian University, totalling nearly:</a:t>
            </a:r>
            <a:endParaRPr b="0" i="0" sz="1800" u="none" cap="none" strike="noStrike">
              <a:solidFill>
                <a:schemeClr val="dk1"/>
              </a:solidFill>
              <a:latin typeface="Arial Narrow"/>
              <a:ea typeface="Arial Narrow"/>
              <a:cs typeface="Arial Narrow"/>
              <a:sym typeface="Arial Narrow"/>
            </a:endParaRPr>
          </a:p>
        </p:txBody>
      </p:sp>
      <p:sp>
        <p:nvSpPr>
          <p:cNvPr id="179" name="Google Shape;179;p9"/>
          <p:cNvSpPr txBox="1"/>
          <p:nvPr/>
        </p:nvSpPr>
        <p:spPr>
          <a:xfrm>
            <a:off x="883918" y="2773442"/>
            <a:ext cx="1878563" cy="837152"/>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accent1"/>
                </a:solidFill>
                <a:latin typeface="Arial Narrow"/>
                <a:ea typeface="Arial Narrow"/>
                <a:cs typeface="Arial Narrow"/>
                <a:sym typeface="Arial Narrow"/>
              </a:rPr>
              <a:t>$672M</a:t>
            </a:r>
            <a:endParaRPr/>
          </a:p>
          <a:p>
            <a:pPr indent="0" lvl="0" marL="0" marR="0" rtl="0" algn="l">
              <a:lnSpc>
                <a:spcPct val="80000"/>
              </a:lnSpc>
              <a:spcBef>
                <a:spcPts val="0"/>
              </a:spcBef>
              <a:spcAft>
                <a:spcPts val="0"/>
              </a:spcAft>
              <a:buClr>
                <a:schemeClr val="dk1"/>
              </a:buClr>
              <a:buSzPts val="1800"/>
              <a:buFont typeface="Arial Narrow"/>
              <a:buNone/>
            </a:pPr>
            <a:r>
              <a:rPr b="1" i="0" lang="en-AU" sz="1800" u="none" cap="none" strike="noStrike">
                <a:solidFill>
                  <a:schemeClr val="dk1"/>
                </a:solidFill>
                <a:latin typeface="Arial Narrow"/>
                <a:ea typeface="Arial Narrow"/>
                <a:cs typeface="Arial Narrow"/>
                <a:sym typeface="Arial Narrow"/>
              </a:rPr>
              <a:t>TOTAL RESEARCH INCOMES</a:t>
            </a:r>
            <a:endParaRPr b="1" i="0" sz="4800" u="none" cap="none" strike="noStrike">
              <a:solidFill>
                <a:schemeClr val="dk1"/>
              </a:solidFill>
              <a:latin typeface="Arial Narrow"/>
              <a:ea typeface="Arial Narrow"/>
              <a:cs typeface="Arial Narrow"/>
              <a:sym typeface="Arial Narrow"/>
            </a:endParaRPr>
          </a:p>
        </p:txBody>
      </p:sp>
      <p:sp>
        <p:nvSpPr>
          <p:cNvPr id="180" name="Google Shape;180;p9"/>
          <p:cNvSpPr txBox="1"/>
          <p:nvPr/>
        </p:nvSpPr>
        <p:spPr>
          <a:xfrm>
            <a:off x="883918" y="3709517"/>
            <a:ext cx="1366769" cy="101314"/>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dk1"/>
              </a:buClr>
              <a:buSzPts val="800"/>
              <a:buFont typeface="Arial Narrow"/>
              <a:buNone/>
            </a:pPr>
            <a:r>
              <a:rPr b="1" i="0" lang="en-AU" sz="800" u="none" cap="none" strike="noStrike">
                <a:solidFill>
                  <a:schemeClr val="dk1"/>
                </a:solidFill>
                <a:latin typeface="Arial Narrow"/>
                <a:ea typeface="Arial Narrow"/>
                <a:cs typeface="Arial Narrow"/>
                <a:sym typeface="Arial Narrow"/>
              </a:rPr>
              <a:t>(HERDC - CATEGORY 1-4) 2022</a:t>
            </a:r>
            <a:endParaRPr/>
          </a:p>
        </p:txBody>
      </p:sp>
      <p:sp>
        <p:nvSpPr>
          <p:cNvPr id="181" name="Google Shape;181;p9"/>
          <p:cNvSpPr txBox="1"/>
          <p:nvPr/>
        </p:nvSpPr>
        <p:spPr>
          <a:xfrm>
            <a:off x="883918" y="4033796"/>
            <a:ext cx="1878563" cy="1058751"/>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accent1"/>
                </a:solidFill>
                <a:latin typeface="Arial Narrow"/>
                <a:ea typeface="Arial Narrow"/>
                <a:cs typeface="Arial Narrow"/>
                <a:sym typeface="Arial Narrow"/>
              </a:rPr>
              <a:t>$1.4B</a:t>
            </a:r>
            <a:endParaRPr/>
          </a:p>
          <a:p>
            <a:pPr indent="0" lvl="0" marL="0" marR="0" rtl="0" algn="l">
              <a:lnSpc>
                <a:spcPct val="80000"/>
              </a:lnSpc>
              <a:spcBef>
                <a:spcPts val="0"/>
              </a:spcBef>
              <a:spcAft>
                <a:spcPts val="0"/>
              </a:spcAft>
              <a:buClr>
                <a:schemeClr val="dk1"/>
              </a:buClr>
              <a:buSzPts val="1800"/>
              <a:buFont typeface="Arial Narrow"/>
              <a:buNone/>
            </a:pPr>
            <a:r>
              <a:rPr b="1" i="0" lang="en-AU" sz="1800" u="none" cap="none" strike="noStrike">
                <a:solidFill>
                  <a:schemeClr val="dk1"/>
                </a:solidFill>
                <a:latin typeface="Arial Narrow"/>
                <a:ea typeface="Arial Narrow"/>
                <a:cs typeface="Arial Narrow"/>
                <a:sym typeface="Arial Narrow"/>
              </a:rPr>
              <a:t>INVESTED IN RESEARCH </a:t>
            </a:r>
            <a:endParaRPr/>
          </a:p>
          <a:p>
            <a:pPr indent="0" lvl="0" marL="0" marR="0" rtl="0" algn="l">
              <a:lnSpc>
                <a:spcPct val="80000"/>
              </a:lnSpc>
              <a:spcBef>
                <a:spcPts val="0"/>
              </a:spcBef>
              <a:spcAft>
                <a:spcPts val="0"/>
              </a:spcAft>
              <a:buClr>
                <a:schemeClr val="dk1"/>
              </a:buClr>
              <a:buSzPts val="1800"/>
              <a:buFont typeface="Arial Narrow"/>
              <a:buNone/>
            </a:pPr>
            <a:r>
              <a:rPr b="1" i="0" lang="en-AU" sz="1800" u="none" cap="none" strike="noStrike">
                <a:solidFill>
                  <a:schemeClr val="dk1"/>
                </a:solidFill>
                <a:latin typeface="Arial Narrow"/>
                <a:ea typeface="Arial Narrow"/>
                <a:cs typeface="Arial Narrow"/>
                <a:sym typeface="Arial Narrow"/>
              </a:rPr>
              <a:t>EACH YEAR</a:t>
            </a:r>
            <a:endParaRPr b="1" i="0" sz="4800" u="none" cap="none" strike="noStrike">
              <a:solidFill>
                <a:schemeClr val="dk1"/>
              </a:solidFill>
              <a:latin typeface="Arial Narrow"/>
              <a:ea typeface="Arial Narrow"/>
              <a:cs typeface="Arial Narrow"/>
              <a:sym typeface="Arial Narrow"/>
            </a:endParaRPr>
          </a:p>
        </p:txBody>
      </p:sp>
      <p:sp>
        <p:nvSpPr>
          <p:cNvPr id="182" name="Google Shape;182;p9"/>
          <p:cNvSpPr txBox="1"/>
          <p:nvPr/>
        </p:nvSpPr>
        <p:spPr>
          <a:xfrm>
            <a:off x="3590999" y="2781599"/>
            <a:ext cx="1878563" cy="1058751"/>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dk1"/>
              </a:buClr>
              <a:buSzPts val="1800"/>
              <a:buFont typeface="Arial Narrow"/>
              <a:buNone/>
            </a:pPr>
            <a:r>
              <a:rPr b="1" i="0" lang="en-AU" sz="1800" u="none" cap="none" strike="noStrike">
                <a:solidFill>
                  <a:schemeClr val="dk1"/>
                </a:solidFill>
                <a:latin typeface="Arial Narrow"/>
                <a:ea typeface="Arial Narrow"/>
                <a:cs typeface="Arial Narrow"/>
                <a:sym typeface="Arial Narrow"/>
              </a:rPr>
              <a:t>MORE THAN</a:t>
            </a:r>
            <a:endParaRPr/>
          </a:p>
          <a:p>
            <a:pPr indent="0" lvl="0" marL="0" marR="0" rtl="0" algn="l">
              <a:lnSpc>
                <a:spcPct val="80000"/>
              </a:lnSpc>
              <a:spcBef>
                <a:spcPts val="0"/>
              </a:spcBef>
              <a:spcAft>
                <a:spcPts val="0"/>
              </a:spcAft>
              <a:buNone/>
            </a:pPr>
            <a:r>
              <a:rPr b="1" i="0" lang="en-AU" sz="3200" u="none" cap="none" strike="noStrike">
                <a:solidFill>
                  <a:schemeClr val="accent1"/>
                </a:solidFill>
                <a:latin typeface="Arial Narrow"/>
                <a:ea typeface="Arial Narrow"/>
                <a:cs typeface="Arial Narrow"/>
                <a:sym typeface="Arial Narrow"/>
              </a:rPr>
              <a:t>161</a:t>
            </a:r>
            <a:endParaRPr/>
          </a:p>
          <a:p>
            <a:pPr indent="0" lvl="0" marL="0" marR="0" rtl="0" algn="l">
              <a:lnSpc>
                <a:spcPct val="80000"/>
              </a:lnSpc>
              <a:spcBef>
                <a:spcPts val="0"/>
              </a:spcBef>
              <a:spcAft>
                <a:spcPts val="0"/>
              </a:spcAft>
              <a:buClr>
                <a:schemeClr val="dk1"/>
              </a:buClr>
              <a:buSzPts val="1800"/>
              <a:buFont typeface="Arial Narrow"/>
              <a:buNone/>
            </a:pPr>
            <a:r>
              <a:rPr b="1" i="0" lang="en-AU" sz="1800" u="none" cap="none" strike="noStrike">
                <a:solidFill>
                  <a:schemeClr val="dk1"/>
                </a:solidFill>
                <a:latin typeface="Arial Narrow"/>
                <a:ea typeface="Arial Narrow"/>
                <a:cs typeface="Arial Narrow"/>
                <a:sym typeface="Arial Narrow"/>
              </a:rPr>
              <a:t>ACTIVE FIELDS </a:t>
            </a:r>
            <a:endParaRPr/>
          </a:p>
          <a:p>
            <a:pPr indent="0" lvl="0" marL="0" marR="0" rtl="0" algn="l">
              <a:lnSpc>
                <a:spcPct val="80000"/>
              </a:lnSpc>
              <a:spcBef>
                <a:spcPts val="0"/>
              </a:spcBef>
              <a:spcAft>
                <a:spcPts val="0"/>
              </a:spcAft>
              <a:buClr>
                <a:schemeClr val="dk1"/>
              </a:buClr>
              <a:buSzPts val="1800"/>
              <a:buFont typeface="Arial Narrow"/>
              <a:buNone/>
            </a:pPr>
            <a:r>
              <a:rPr b="1" i="0" lang="en-AU" sz="1800" u="none" cap="none" strike="noStrike">
                <a:solidFill>
                  <a:schemeClr val="dk1"/>
                </a:solidFill>
                <a:latin typeface="Arial Narrow"/>
                <a:ea typeface="Arial Narrow"/>
                <a:cs typeface="Arial Narrow"/>
                <a:sym typeface="Arial Narrow"/>
              </a:rPr>
              <a:t>OF RESEARCH</a:t>
            </a:r>
            <a:endParaRPr b="1" i="0" sz="4800" u="none" cap="none" strike="noStrike">
              <a:solidFill>
                <a:schemeClr val="dk1"/>
              </a:solidFill>
              <a:latin typeface="Arial Narrow"/>
              <a:ea typeface="Arial Narrow"/>
              <a:cs typeface="Arial Narrow"/>
              <a:sym typeface="Arial Narrow"/>
            </a:endParaRPr>
          </a:p>
        </p:txBody>
      </p:sp>
      <p:sp>
        <p:nvSpPr>
          <p:cNvPr id="183" name="Google Shape;183;p9"/>
          <p:cNvSpPr txBox="1"/>
          <p:nvPr/>
        </p:nvSpPr>
        <p:spPr>
          <a:xfrm>
            <a:off x="3590999" y="4027895"/>
            <a:ext cx="1878563" cy="1058751"/>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AU" sz="3200" u="none" cap="none" strike="noStrike">
                <a:solidFill>
                  <a:schemeClr val="accent1"/>
                </a:solidFill>
                <a:latin typeface="Arial Narrow"/>
                <a:ea typeface="Arial Narrow"/>
                <a:cs typeface="Arial Narrow"/>
                <a:sym typeface="Arial Narrow"/>
              </a:rPr>
              <a:t>5700</a:t>
            </a:r>
            <a:endParaRPr/>
          </a:p>
          <a:p>
            <a:pPr indent="0" lvl="0" marL="0" marR="0" rtl="0" algn="l">
              <a:lnSpc>
                <a:spcPct val="80000"/>
              </a:lnSpc>
              <a:spcBef>
                <a:spcPts val="0"/>
              </a:spcBef>
              <a:spcAft>
                <a:spcPts val="0"/>
              </a:spcAft>
              <a:buClr>
                <a:schemeClr val="dk1"/>
              </a:buClr>
              <a:buSzPts val="1800"/>
              <a:buFont typeface="Arial Narrow"/>
              <a:buNone/>
            </a:pPr>
            <a:r>
              <a:rPr b="1" i="0" lang="en-AU" sz="1800" u="none" cap="none" strike="noStrike">
                <a:solidFill>
                  <a:schemeClr val="dk1"/>
                </a:solidFill>
                <a:latin typeface="Arial Narrow"/>
                <a:ea typeface="Arial Narrow"/>
                <a:cs typeface="Arial Narrow"/>
                <a:sym typeface="Arial Narrow"/>
              </a:rPr>
              <a:t>HIGHER DEGREE BY RESEARCH STUDENTS</a:t>
            </a:r>
            <a:endParaRPr b="1" i="0" sz="4800" u="none" cap="none" strike="noStrike">
              <a:solidFill>
                <a:schemeClr val="dk1"/>
              </a:solidFill>
              <a:latin typeface="Arial Narrow"/>
              <a:ea typeface="Arial Narrow"/>
              <a:cs typeface="Arial Narrow"/>
              <a:sym typeface="Arial Narrow"/>
            </a:endParaRPr>
          </a:p>
        </p:txBody>
      </p:sp>
      <p:sp>
        <p:nvSpPr>
          <p:cNvPr id="184" name="Google Shape;184;p9"/>
          <p:cNvSpPr txBox="1"/>
          <p:nvPr/>
        </p:nvSpPr>
        <p:spPr>
          <a:xfrm>
            <a:off x="3590999" y="5280107"/>
            <a:ext cx="1614414" cy="196977"/>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dk1"/>
              </a:buClr>
              <a:buSzPts val="800"/>
              <a:buFont typeface="Arial Narrow"/>
              <a:buNone/>
            </a:pPr>
            <a:r>
              <a:rPr b="1" i="0" lang="en-AU" sz="800" u="none" cap="none" strike="noStrike">
                <a:solidFill>
                  <a:schemeClr val="dk1"/>
                </a:solidFill>
                <a:latin typeface="Arial Narrow"/>
                <a:ea typeface="Arial Narrow"/>
                <a:cs typeface="Arial Narrow"/>
                <a:sym typeface="Arial Narrow"/>
              </a:rPr>
              <a:t>INFORMATION WAS CORRECT AT THE TIME OF PUBLICATION (MAY 2023)</a:t>
            </a:r>
            <a:endParaRPr b="1" i="0" sz="800" u="none" cap="none" strike="noStrike">
              <a:solidFill>
                <a:schemeClr val="dk1"/>
              </a:solidFill>
              <a:latin typeface="Arial Narrow"/>
              <a:ea typeface="Arial Narrow"/>
              <a:cs typeface="Arial Narrow"/>
              <a:sym typeface="Arial Narrow"/>
            </a:endParaRPr>
          </a:p>
        </p:txBody>
      </p:sp>
      <p:cxnSp>
        <p:nvCxnSpPr>
          <p:cNvPr id="185" name="Google Shape;185;p9"/>
          <p:cNvCxnSpPr/>
          <p:nvPr/>
        </p:nvCxnSpPr>
        <p:spPr>
          <a:xfrm>
            <a:off x="3100136" y="2763918"/>
            <a:ext cx="0" cy="2516189"/>
          </a:xfrm>
          <a:prstGeom prst="straightConnector1">
            <a:avLst/>
          </a:prstGeom>
          <a:noFill/>
          <a:ln cap="flat" cmpd="sng" w="12700">
            <a:solidFill>
              <a:schemeClr val="dk1"/>
            </a:solidFill>
            <a:prstDash val="solid"/>
            <a:miter lim="800000"/>
            <a:headEnd len="sm" w="sm" type="none"/>
            <a:tailEnd len="sm" w="sm" type="none"/>
          </a:ln>
        </p:spPr>
      </p:cxnSp>
      <p:pic>
        <p:nvPicPr>
          <p:cNvPr descr="A close-up of a person looking at a microscope&#10;&#10;Description automatically generated with low confidence" id="186" name="Google Shape;186;p9"/>
          <p:cNvPicPr preferRelativeResize="0"/>
          <p:nvPr/>
        </p:nvPicPr>
        <p:blipFill rotWithShape="1">
          <a:blip r:embed="rId2">
            <a:alphaModFix/>
          </a:blip>
          <a:srcRect b="0" l="51018" r="0" t="0"/>
          <a:stretch/>
        </p:blipFill>
        <p:spPr>
          <a:xfrm>
            <a:off x="6220292" y="0"/>
            <a:ext cx="5971707" cy="6858000"/>
          </a:xfrm>
          <a:prstGeom prst="rect">
            <a:avLst/>
          </a:prstGeom>
          <a:noFill/>
          <a:ln>
            <a:noFill/>
          </a:ln>
        </p:spPr>
      </p:pic>
      <p:pic>
        <p:nvPicPr>
          <p:cNvPr id="187" name="Google Shape;187;p9"/>
          <p:cNvPicPr preferRelativeResize="0"/>
          <p:nvPr/>
        </p:nvPicPr>
        <p:blipFill rotWithShape="1">
          <a:blip r:embed="rId3">
            <a:alphaModFix/>
          </a:blip>
          <a:srcRect b="0" l="10267" r="0" t="0"/>
          <a:stretch/>
        </p:blipFill>
        <p:spPr>
          <a:xfrm>
            <a:off x="890588" y="190307"/>
            <a:ext cx="3905249" cy="202648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conomic impact" showMasterSp="0">
  <p:cSld name="Economic impact">
    <p:bg>
      <p:bgPr>
        <a:solidFill>
          <a:schemeClr val="dk1"/>
        </a:solidFill>
      </p:bgPr>
    </p:bg>
    <p:spTree>
      <p:nvGrpSpPr>
        <p:cNvPr id="188" name="Shape 188"/>
        <p:cNvGrpSpPr/>
        <p:nvPr/>
      </p:nvGrpSpPr>
      <p:grpSpPr>
        <a:xfrm>
          <a:off x="0" y="0"/>
          <a:ext cx="0" cy="0"/>
          <a:chOff x="0" y="0"/>
          <a:chExt cx="0" cy="0"/>
        </a:xfrm>
      </p:grpSpPr>
      <p:sp>
        <p:nvSpPr>
          <p:cNvPr id="189" name="Google Shape;189;p10"/>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10"/>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0"/>
          <p:cNvSpPr txBox="1"/>
          <p:nvPr>
            <p:ph idx="12" type="sldNum"/>
          </p:nvPr>
        </p:nvSpPr>
        <p:spPr>
          <a:xfrm>
            <a:off x="10985500" y="6148800"/>
            <a:ext cx="72813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Arial Narrow"/>
                <a:ea typeface="Arial Narrow"/>
                <a:cs typeface="Arial Narrow"/>
                <a:sym typeface="Arial Narrow"/>
              </a:defRPr>
            </a:lvl1pPr>
            <a:lvl2pPr indent="0" lvl="1" marL="0" algn="r">
              <a:spcBef>
                <a:spcPts val="0"/>
              </a:spcBef>
              <a:buNone/>
              <a:defRPr b="0" i="0" sz="1200" u="none" cap="none" strike="noStrike">
                <a:solidFill>
                  <a:schemeClr val="lt1"/>
                </a:solidFill>
                <a:latin typeface="Arial Narrow"/>
                <a:ea typeface="Arial Narrow"/>
                <a:cs typeface="Arial Narrow"/>
                <a:sym typeface="Arial Narrow"/>
              </a:defRPr>
            </a:lvl2pPr>
            <a:lvl3pPr indent="0" lvl="2" marL="0" algn="r">
              <a:spcBef>
                <a:spcPts val="0"/>
              </a:spcBef>
              <a:buNone/>
              <a:defRPr b="0" i="0" sz="1200" u="none" cap="none" strike="noStrike">
                <a:solidFill>
                  <a:schemeClr val="lt1"/>
                </a:solidFill>
                <a:latin typeface="Arial Narrow"/>
                <a:ea typeface="Arial Narrow"/>
                <a:cs typeface="Arial Narrow"/>
                <a:sym typeface="Arial Narrow"/>
              </a:defRPr>
            </a:lvl3pPr>
            <a:lvl4pPr indent="0" lvl="3" marL="0" algn="r">
              <a:spcBef>
                <a:spcPts val="0"/>
              </a:spcBef>
              <a:buNone/>
              <a:defRPr b="0" i="0" sz="1200" u="none" cap="none" strike="noStrike">
                <a:solidFill>
                  <a:schemeClr val="lt1"/>
                </a:solidFill>
                <a:latin typeface="Arial Narrow"/>
                <a:ea typeface="Arial Narrow"/>
                <a:cs typeface="Arial Narrow"/>
                <a:sym typeface="Arial Narrow"/>
              </a:defRPr>
            </a:lvl4pPr>
            <a:lvl5pPr indent="0" lvl="4" marL="0" algn="r">
              <a:spcBef>
                <a:spcPts val="0"/>
              </a:spcBef>
              <a:buNone/>
              <a:defRPr b="0" i="0" sz="1200" u="none" cap="none" strike="noStrike">
                <a:solidFill>
                  <a:schemeClr val="lt1"/>
                </a:solidFill>
                <a:latin typeface="Arial Narrow"/>
                <a:ea typeface="Arial Narrow"/>
                <a:cs typeface="Arial Narrow"/>
                <a:sym typeface="Arial Narrow"/>
              </a:defRPr>
            </a:lvl5pPr>
            <a:lvl6pPr indent="0" lvl="5" marL="0" algn="r">
              <a:spcBef>
                <a:spcPts val="0"/>
              </a:spcBef>
              <a:buNone/>
              <a:defRPr b="0" i="0" sz="1200" u="none" cap="none" strike="noStrike">
                <a:solidFill>
                  <a:schemeClr val="lt1"/>
                </a:solidFill>
                <a:latin typeface="Arial Narrow"/>
                <a:ea typeface="Arial Narrow"/>
                <a:cs typeface="Arial Narrow"/>
                <a:sym typeface="Arial Narrow"/>
              </a:defRPr>
            </a:lvl6pPr>
            <a:lvl7pPr indent="0" lvl="6" marL="0" algn="r">
              <a:spcBef>
                <a:spcPts val="0"/>
              </a:spcBef>
              <a:buNone/>
              <a:defRPr b="0" i="0" sz="1200" u="none" cap="none" strike="noStrike">
                <a:solidFill>
                  <a:schemeClr val="lt1"/>
                </a:solidFill>
                <a:latin typeface="Arial Narrow"/>
                <a:ea typeface="Arial Narrow"/>
                <a:cs typeface="Arial Narrow"/>
                <a:sym typeface="Arial Narrow"/>
              </a:defRPr>
            </a:lvl7pPr>
            <a:lvl8pPr indent="0" lvl="7" marL="0" algn="r">
              <a:spcBef>
                <a:spcPts val="0"/>
              </a:spcBef>
              <a:buNone/>
              <a:defRPr b="0" i="0" sz="1200" u="none" cap="none" strike="noStrike">
                <a:solidFill>
                  <a:schemeClr val="lt1"/>
                </a:solidFill>
                <a:latin typeface="Arial Narrow"/>
                <a:ea typeface="Arial Narrow"/>
                <a:cs typeface="Arial Narrow"/>
                <a:sym typeface="Arial Narrow"/>
              </a:defRPr>
            </a:lvl8pPr>
            <a:lvl9pPr indent="0" lvl="8" marL="0" algn="r">
              <a:spcBef>
                <a:spcPts val="0"/>
              </a:spcBef>
              <a:buNone/>
              <a:defRPr b="0" i="0" sz="1200" u="none" cap="none" strike="noStrike">
                <a:solidFill>
                  <a:schemeClr val="lt1"/>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sp>
        <p:nvSpPr>
          <p:cNvPr id="192" name="Google Shape;192;p10"/>
          <p:cNvSpPr txBox="1"/>
          <p:nvPr/>
        </p:nvSpPr>
        <p:spPr>
          <a:xfrm>
            <a:off x="938519" y="2128562"/>
            <a:ext cx="1883964" cy="1236236"/>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MONASH DIRECTLY</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ACCOUNTED FOR</a:t>
            </a:r>
            <a:endParaRPr/>
          </a:p>
          <a:p>
            <a:pPr indent="0" lvl="0" marL="0" marR="0" rtl="0" algn="l">
              <a:lnSpc>
                <a:spcPct val="80000"/>
              </a:lnSpc>
              <a:spcBef>
                <a:spcPts val="500"/>
              </a:spcBef>
              <a:spcAft>
                <a:spcPts val="0"/>
              </a:spcAft>
              <a:buClr>
                <a:schemeClr val="accent1"/>
              </a:buClr>
              <a:buSzPts val="2500"/>
              <a:buFont typeface="Arial Narrow"/>
              <a:buNone/>
            </a:pPr>
            <a:r>
              <a:rPr b="1" i="0" lang="en-AU" sz="2500" u="none" cap="none" strike="noStrike">
                <a:solidFill>
                  <a:schemeClr val="accent1"/>
                </a:solidFill>
                <a:latin typeface="Arial Narrow"/>
                <a:ea typeface="Arial Narrow"/>
                <a:cs typeface="Arial Narrow"/>
                <a:sym typeface="Arial Narrow"/>
              </a:rPr>
              <a:t>$4.54 BILLION</a:t>
            </a:r>
            <a:endParaRPr/>
          </a:p>
          <a:p>
            <a:pPr indent="0" lvl="0" marL="0" marR="0" rtl="0" algn="l">
              <a:lnSpc>
                <a:spcPct val="80000"/>
              </a:lnSpc>
              <a:spcBef>
                <a:spcPts val="50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WORTH OF ECONOMIC</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ACTIVITY FOR </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AUSTRALIA IN 2021</a:t>
            </a:r>
            <a:endParaRPr b="1" i="0" sz="1300" u="none" cap="none" strike="noStrike">
              <a:solidFill>
                <a:schemeClr val="lt1"/>
              </a:solidFill>
              <a:latin typeface="Arial Narrow"/>
              <a:ea typeface="Arial Narrow"/>
              <a:cs typeface="Arial Narrow"/>
              <a:sym typeface="Arial Narrow"/>
            </a:endParaRPr>
          </a:p>
        </p:txBody>
      </p:sp>
      <p:pic>
        <p:nvPicPr>
          <p:cNvPr id="193" name="Google Shape;193;p10"/>
          <p:cNvPicPr preferRelativeResize="0"/>
          <p:nvPr/>
        </p:nvPicPr>
        <p:blipFill rotWithShape="1">
          <a:blip r:embed="rId2">
            <a:alphaModFix/>
          </a:blip>
          <a:srcRect b="0" l="0" r="0" t="0"/>
          <a:stretch/>
        </p:blipFill>
        <p:spPr>
          <a:xfrm>
            <a:off x="424482" y="5986479"/>
            <a:ext cx="1514738" cy="439088"/>
          </a:xfrm>
          <a:prstGeom prst="rect">
            <a:avLst/>
          </a:prstGeom>
          <a:noFill/>
          <a:ln>
            <a:noFill/>
          </a:ln>
        </p:spPr>
      </p:pic>
      <p:sp>
        <p:nvSpPr>
          <p:cNvPr id="194" name="Google Shape;194;p10"/>
          <p:cNvSpPr txBox="1"/>
          <p:nvPr/>
        </p:nvSpPr>
        <p:spPr>
          <a:xfrm>
            <a:off x="3570198" y="2134172"/>
            <a:ext cx="2412573" cy="1147494"/>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WE DIRECTLY CONTRIBUTED</a:t>
            </a:r>
            <a:endParaRPr/>
          </a:p>
          <a:p>
            <a:pPr indent="0" lvl="0" marL="0" marR="0" rtl="0" algn="l">
              <a:lnSpc>
                <a:spcPct val="80000"/>
              </a:lnSpc>
              <a:spcBef>
                <a:spcPts val="500"/>
              </a:spcBef>
              <a:spcAft>
                <a:spcPts val="0"/>
              </a:spcAft>
              <a:buClr>
                <a:schemeClr val="accent1"/>
              </a:buClr>
              <a:buSzPts val="2500"/>
              <a:buFont typeface="Arial Narrow"/>
              <a:buNone/>
            </a:pPr>
            <a:r>
              <a:rPr b="1" i="0" lang="en-AU" sz="2500" u="none" cap="none" strike="noStrike">
                <a:solidFill>
                  <a:schemeClr val="accent1"/>
                </a:solidFill>
                <a:latin typeface="Arial Narrow"/>
                <a:ea typeface="Arial Narrow"/>
                <a:cs typeface="Arial Narrow"/>
                <a:sym typeface="Arial Narrow"/>
              </a:rPr>
              <a:t>$1.8 BILLION</a:t>
            </a:r>
            <a:endParaRPr/>
          </a:p>
          <a:p>
            <a:pPr indent="0" lvl="0" marL="0" marR="0" rtl="0" algn="l">
              <a:lnSpc>
                <a:spcPct val="80000"/>
              </a:lnSpc>
              <a:spcBef>
                <a:spcPts val="0"/>
              </a:spcBef>
              <a:spcAft>
                <a:spcPts val="0"/>
              </a:spcAft>
              <a:buClr>
                <a:schemeClr val="lt1"/>
              </a:buClr>
              <a:buSzPts val="2500"/>
              <a:buFont typeface="Arial Narrow"/>
              <a:buNone/>
            </a:pPr>
            <a:r>
              <a:rPr b="1" i="0" lang="en-AU" sz="2500" u="none" cap="none" strike="noStrike">
                <a:solidFill>
                  <a:schemeClr val="lt1"/>
                </a:solidFill>
                <a:latin typeface="Arial Narrow"/>
                <a:ea typeface="Arial Narrow"/>
                <a:cs typeface="Arial Narrow"/>
                <a:sym typeface="Arial Narrow"/>
              </a:rPr>
              <a:t>TO AUSTRALIA’S </a:t>
            </a:r>
            <a:br>
              <a:rPr b="1" i="0" lang="en-AU" sz="2500" u="none" cap="none" strike="noStrike">
                <a:solidFill>
                  <a:schemeClr val="lt1"/>
                </a:solidFill>
                <a:latin typeface="Arial Narrow"/>
                <a:ea typeface="Arial Narrow"/>
                <a:cs typeface="Arial Narrow"/>
                <a:sym typeface="Arial Narrow"/>
              </a:rPr>
            </a:br>
            <a:r>
              <a:rPr b="1" i="0" lang="en-AU" sz="2500" u="none" cap="none" strike="noStrike">
                <a:solidFill>
                  <a:schemeClr val="lt1"/>
                </a:solidFill>
                <a:latin typeface="Arial Narrow"/>
                <a:ea typeface="Arial Narrow"/>
                <a:cs typeface="Arial Narrow"/>
                <a:sym typeface="Arial Narrow"/>
              </a:rPr>
              <a:t>GDP IN 2021</a:t>
            </a:r>
            <a:endParaRPr b="1" i="0" sz="2500" u="none" cap="none" strike="noStrike">
              <a:solidFill>
                <a:schemeClr val="lt1"/>
              </a:solidFill>
              <a:latin typeface="Arial Narrow"/>
              <a:ea typeface="Arial Narrow"/>
              <a:cs typeface="Arial Narrow"/>
              <a:sym typeface="Arial Narrow"/>
            </a:endParaRPr>
          </a:p>
        </p:txBody>
      </p:sp>
      <p:sp>
        <p:nvSpPr>
          <p:cNvPr id="195" name="Google Shape;195;p10"/>
          <p:cNvSpPr txBox="1"/>
          <p:nvPr/>
        </p:nvSpPr>
        <p:spPr>
          <a:xfrm>
            <a:off x="6189205" y="2124565"/>
            <a:ext cx="2412573" cy="999761"/>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IN 2021, MONASH</a:t>
            </a:r>
            <a:endParaRPr/>
          </a:p>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GENERATED </a:t>
            </a:r>
            <a:endParaRPr/>
          </a:p>
          <a:p>
            <a:pPr indent="0" lvl="0" marL="0" marR="0" rtl="0" algn="l">
              <a:lnSpc>
                <a:spcPct val="80000"/>
              </a:lnSpc>
              <a:spcBef>
                <a:spcPts val="500"/>
              </a:spcBef>
              <a:spcAft>
                <a:spcPts val="0"/>
              </a:spcAft>
              <a:buClr>
                <a:schemeClr val="accent1"/>
              </a:buClr>
              <a:buSzPts val="2500"/>
              <a:buFont typeface="Arial Narrow"/>
              <a:buNone/>
            </a:pPr>
            <a:r>
              <a:rPr b="1" i="0" lang="en-AU" sz="2500" u="none" cap="none" strike="noStrike">
                <a:solidFill>
                  <a:schemeClr val="accent1"/>
                </a:solidFill>
                <a:latin typeface="Arial Narrow"/>
                <a:ea typeface="Arial Narrow"/>
                <a:cs typeface="Arial Narrow"/>
                <a:sym typeface="Arial Narrow"/>
              </a:rPr>
              <a:t>$1.31 BILLION</a:t>
            </a:r>
            <a:endParaRPr/>
          </a:p>
          <a:p>
            <a:pPr indent="0" lvl="0" marL="0" marR="0" rtl="0" algn="l">
              <a:lnSpc>
                <a:spcPct val="80000"/>
              </a:lnSpc>
              <a:spcBef>
                <a:spcPts val="0"/>
              </a:spcBef>
              <a:spcAft>
                <a:spcPts val="0"/>
              </a:spcAft>
              <a:buClr>
                <a:schemeClr val="lt1"/>
              </a:buClr>
              <a:buSzPts val="2500"/>
              <a:buFont typeface="Arial Narrow"/>
              <a:buNone/>
            </a:pPr>
            <a:r>
              <a:rPr b="1" i="0" lang="en-AU" sz="2500" u="none" cap="none" strike="noStrike">
                <a:solidFill>
                  <a:schemeClr val="lt1"/>
                </a:solidFill>
                <a:latin typeface="Arial Narrow"/>
                <a:ea typeface="Arial Narrow"/>
                <a:cs typeface="Arial Narrow"/>
                <a:sym typeface="Arial Narrow"/>
              </a:rPr>
              <a:t>IN EXPORTS</a:t>
            </a:r>
            <a:endParaRPr b="1" i="0" sz="2500" u="none" cap="none" strike="noStrike">
              <a:solidFill>
                <a:schemeClr val="lt1"/>
              </a:solidFill>
              <a:latin typeface="Arial Narrow"/>
              <a:ea typeface="Arial Narrow"/>
              <a:cs typeface="Arial Narrow"/>
              <a:sym typeface="Arial Narrow"/>
            </a:endParaRPr>
          </a:p>
        </p:txBody>
      </p:sp>
      <p:sp>
        <p:nvSpPr>
          <p:cNvPr id="196" name="Google Shape;196;p10"/>
          <p:cNvSpPr txBox="1"/>
          <p:nvPr/>
        </p:nvSpPr>
        <p:spPr>
          <a:xfrm>
            <a:off x="8824550" y="2138166"/>
            <a:ext cx="2412573" cy="839717"/>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WE DIRECTLY SUPPORTED</a:t>
            </a:r>
            <a:endParaRPr/>
          </a:p>
          <a:p>
            <a:pPr indent="0" lvl="0" marL="0" marR="0" rtl="0" algn="l">
              <a:lnSpc>
                <a:spcPct val="80000"/>
              </a:lnSpc>
              <a:spcBef>
                <a:spcPts val="500"/>
              </a:spcBef>
              <a:spcAft>
                <a:spcPts val="0"/>
              </a:spcAft>
              <a:buClr>
                <a:schemeClr val="accent1"/>
              </a:buClr>
              <a:buSzPts val="2500"/>
              <a:buFont typeface="Arial Narrow"/>
              <a:buNone/>
            </a:pPr>
            <a:r>
              <a:rPr b="1" i="0" lang="en-AU" sz="2500" u="none" cap="none" strike="noStrike">
                <a:solidFill>
                  <a:schemeClr val="accent1"/>
                </a:solidFill>
                <a:latin typeface="Arial Narrow"/>
                <a:ea typeface="Arial Narrow"/>
                <a:cs typeface="Arial Narrow"/>
                <a:sym typeface="Arial Narrow"/>
              </a:rPr>
              <a:t>16,039</a:t>
            </a:r>
            <a:endParaRPr/>
          </a:p>
          <a:p>
            <a:pPr indent="0" lvl="0" marL="0" marR="0" rtl="0" algn="l">
              <a:lnSpc>
                <a:spcPct val="80000"/>
              </a:lnSpc>
              <a:spcBef>
                <a:spcPts val="0"/>
              </a:spcBef>
              <a:spcAft>
                <a:spcPts val="0"/>
              </a:spcAft>
              <a:buClr>
                <a:schemeClr val="lt1"/>
              </a:buClr>
              <a:buSzPts val="2500"/>
              <a:buFont typeface="Arial Narrow"/>
              <a:buNone/>
            </a:pPr>
            <a:r>
              <a:rPr b="1" i="0" lang="en-AU" sz="2500" u="none" cap="none" strike="noStrike">
                <a:solidFill>
                  <a:schemeClr val="lt1"/>
                </a:solidFill>
                <a:latin typeface="Arial Narrow"/>
                <a:ea typeface="Arial Narrow"/>
                <a:cs typeface="Arial Narrow"/>
                <a:sym typeface="Arial Narrow"/>
              </a:rPr>
              <a:t>JOBS IN 2021</a:t>
            </a:r>
            <a:endParaRPr b="1" i="0" sz="2500" u="none" cap="none" strike="noStrike">
              <a:solidFill>
                <a:schemeClr val="lt1"/>
              </a:solidFill>
              <a:latin typeface="Arial Narrow"/>
              <a:ea typeface="Arial Narrow"/>
              <a:cs typeface="Arial Narrow"/>
              <a:sym typeface="Arial Narrow"/>
            </a:endParaRPr>
          </a:p>
        </p:txBody>
      </p:sp>
      <p:sp>
        <p:nvSpPr>
          <p:cNvPr id="197" name="Google Shape;197;p10"/>
          <p:cNvSpPr txBox="1"/>
          <p:nvPr/>
        </p:nvSpPr>
        <p:spPr>
          <a:xfrm>
            <a:off x="938519" y="3978311"/>
            <a:ext cx="1883964" cy="1089786"/>
          </a:xfrm>
          <a:prstGeom prst="rect">
            <a:avLst/>
          </a:prstGeom>
          <a:noFill/>
          <a:ln>
            <a:noFill/>
          </a:ln>
        </p:spPr>
        <p:txBody>
          <a:bodyPr anchorCtr="0" anchor="t" bIns="0" lIns="0" spcFirstLastPara="1" rIns="0" wrap="square" tIns="0">
            <a:spAutoFit/>
          </a:bodyPr>
          <a:lstStyle/>
          <a:p>
            <a:pPr indent="0" lvl="0" marL="0" marR="0" rtl="0" algn="l">
              <a:lnSpc>
                <a:spcPct val="75000"/>
              </a:lnSpc>
              <a:spcBef>
                <a:spcPts val="0"/>
              </a:spcBef>
              <a:spcAft>
                <a:spcPts val="0"/>
              </a:spcAft>
              <a:buClr>
                <a:schemeClr val="accent1"/>
              </a:buClr>
              <a:buSzPts val="2500"/>
              <a:buFont typeface="Arial Narrow"/>
              <a:buNone/>
            </a:pPr>
            <a:r>
              <a:rPr b="1" i="0" lang="en-AU" sz="2500" u="none" cap="none" strike="noStrike">
                <a:solidFill>
                  <a:schemeClr val="accent1"/>
                </a:solidFill>
                <a:latin typeface="Arial Narrow"/>
                <a:ea typeface="Arial Narrow"/>
                <a:cs typeface="Arial Narrow"/>
                <a:sym typeface="Arial Narrow"/>
              </a:rPr>
              <a:t>71 </a:t>
            </a:r>
            <a:br>
              <a:rPr b="1" i="0" lang="en-AU" sz="2500" u="none" cap="none" strike="noStrike">
                <a:solidFill>
                  <a:schemeClr val="accent1"/>
                </a:solidFill>
                <a:latin typeface="Arial Narrow"/>
                <a:ea typeface="Arial Narrow"/>
                <a:cs typeface="Arial Narrow"/>
                <a:sym typeface="Arial Narrow"/>
              </a:rPr>
            </a:br>
            <a:r>
              <a:rPr b="1" i="0" lang="en-AU" sz="2500" u="none" cap="none" strike="noStrike">
                <a:solidFill>
                  <a:schemeClr val="lt1"/>
                </a:solidFill>
                <a:latin typeface="Arial Narrow"/>
                <a:ea typeface="Arial Narrow"/>
                <a:cs typeface="Arial Narrow"/>
                <a:sym typeface="Arial Narrow"/>
              </a:rPr>
              <a:t>SPINOUTS LAUNCHED</a:t>
            </a:r>
            <a:endParaRPr/>
          </a:p>
          <a:p>
            <a:pPr indent="0" lvl="0" marL="0" marR="0" rtl="0" algn="l">
              <a:lnSpc>
                <a:spcPct val="80000"/>
              </a:lnSpc>
              <a:spcBef>
                <a:spcPts val="50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USING MONASH OWNED IP </a:t>
            </a:r>
            <a:endParaRPr b="1" i="0" sz="1300" u="none" cap="none" strike="noStrike">
              <a:solidFill>
                <a:schemeClr val="lt1"/>
              </a:solidFill>
              <a:latin typeface="Arial Narrow"/>
              <a:ea typeface="Arial Narrow"/>
              <a:cs typeface="Arial Narrow"/>
              <a:sym typeface="Arial Narrow"/>
            </a:endParaRPr>
          </a:p>
        </p:txBody>
      </p:sp>
      <p:sp>
        <p:nvSpPr>
          <p:cNvPr id="198" name="Google Shape;198;p10"/>
          <p:cNvSpPr txBox="1"/>
          <p:nvPr/>
        </p:nvSpPr>
        <p:spPr>
          <a:xfrm>
            <a:off x="3580382" y="3999754"/>
            <a:ext cx="2153668" cy="1005403"/>
          </a:xfrm>
          <a:prstGeom prst="rect">
            <a:avLst/>
          </a:prstGeom>
          <a:noFill/>
          <a:ln>
            <a:noFill/>
          </a:ln>
        </p:spPr>
        <p:txBody>
          <a:bodyPr anchorCtr="0" anchor="t" bIns="0" lIns="0" spcFirstLastPara="1" rIns="0" wrap="square" tIns="0">
            <a:spAutoFit/>
          </a:bodyPr>
          <a:lstStyle/>
          <a:p>
            <a:pPr indent="0" lvl="0" marL="0" marR="0" rtl="0" algn="l">
              <a:lnSpc>
                <a:spcPct val="75000"/>
              </a:lnSpc>
              <a:spcBef>
                <a:spcPts val="0"/>
              </a:spcBef>
              <a:spcAft>
                <a:spcPts val="0"/>
              </a:spcAft>
              <a:buClr>
                <a:schemeClr val="accent1"/>
              </a:buClr>
              <a:buSzPts val="2500"/>
              <a:buFont typeface="Arial Narrow"/>
              <a:buNone/>
            </a:pPr>
            <a:r>
              <a:rPr b="1" i="0" lang="en-AU" sz="2500" u="none" cap="none" strike="noStrike">
                <a:solidFill>
                  <a:schemeClr val="accent1"/>
                </a:solidFill>
                <a:latin typeface="Arial Narrow"/>
                <a:ea typeface="Arial Narrow"/>
                <a:cs typeface="Arial Narrow"/>
                <a:sym typeface="Arial Narrow"/>
              </a:rPr>
              <a:t>$440M </a:t>
            </a:r>
            <a:br>
              <a:rPr b="1" i="0" lang="en-AU" sz="2500" u="none" cap="none" strike="noStrike">
                <a:solidFill>
                  <a:schemeClr val="accent1"/>
                </a:solidFill>
                <a:latin typeface="Arial Narrow"/>
                <a:ea typeface="Arial Narrow"/>
                <a:cs typeface="Arial Narrow"/>
                <a:sym typeface="Arial Narrow"/>
              </a:rPr>
            </a:br>
            <a:r>
              <a:rPr b="1" i="0" lang="en-AU" sz="2500" u="none" cap="none" strike="noStrike">
                <a:solidFill>
                  <a:schemeClr val="lt1"/>
                </a:solidFill>
                <a:latin typeface="Arial Narrow"/>
                <a:ea typeface="Arial Narrow"/>
                <a:cs typeface="Arial Narrow"/>
                <a:sym typeface="Arial Narrow"/>
              </a:rPr>
              <a:t>IN INVESTMENT </a:t>
            </a:r>
            <a:endParaRPr/>
          </a:p>
          <a:p>
            <a:pPr indent="0" lvl="0" marL="0" marR="0" rtl="0" algn="l">
              <a:lnSpc>
                <a:spcPct val="75000"/>
              </a:lnSpc>
              <a:spcBef>
                <a:spcPts val="100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RAISED FOR </a:t>
            </a:r>
            <a:br>
              <a:rPr b="1" i="0" lang="en-AU" sz="1300" u="none" cap="none" strike="noStrike">
                <a:solidFill>
                  <a:schemeClr val="lt1"/>
                </a:solidFill>
                <a:latin typeface="Arial Narrow"/>
                <a:ea typeface="Arial Narrow"/>
                <a:cs typeface="Arial Narrow"/>
                <a:sym typeface="Arial Narrow"/>
              </a:rPr>
            </a:br>
            <a:r>
              <a:rPr b="1" i="0" lang="en-AU" sz="1300" u="none" cap="none" strike="noStrike">
                <a:solidFill>
                  <a:schemeClr val="lt1"/>
                </a:solidFill>
                <a:latin typeface="Arial Narrow"/>
                <a:ea typeface="Arial Narrow"/>
                <a:cs typeface="Arial Narrow"/>
                <a:sym typeface="Arial Narrow"/>
              </a:rPr>
              <a:t>MONASH SPINOUTS</a:t>
            </a:r>
            <a:endParaRPr b="1" i="0" sz="1300" u="none" cap="none" strike="noStrike">
              <a:solidFill>
                <a:schemeClr val="lt1"/>
              </a:solidFill>
              <a:latin typeface="Arial Narrow"/>
              <a:ea typeface="Arial Narrow"/>
              <a:cs typeface="Arial Narrow"/>
              <a:sym typeface="Arial Narrow"/>
            </a:endParaRPr>
          </a:p>
        </p:txBody>
      </p:sp>
      <p:sp>
        <p:nvSpPr>
          <p:cNvPr id="199" name="Google Shape;199;p10"/>
          <p:cNvSpPr txBox="1"/>
          <p:nvPr/>
        </p:nvSpPr>
        <p:spPr>
          <a:xfrm>
            <a:off x="8835616" y="3999754"/>
            <a:ext cx="2153668" cy="985911"/>
          </a:xfrm>
          <a:prstGeom prst="rect">
            <a:avLst/>
          </a:prstGeom>
          <a:noFill/>
          <a:ln>
            <a:noFill/>
          </a:ln>
        </p:spPr>
        <p:txBody>
          <a:bodyPr anchorCtr="0" anchor="t" bIns="0" lIns="0" spcFirstLastPara="1" rIns="0" wrap="square" tIns="0">
            <a:spAutoFit/>
          </a:bodyPr>
          <a:lstStyle/>
          <a:p>
            <a:pPr indent="0" lvl="0" marL="0" marR="0" rtl="0" algn="l">
              <a:lnSpc>
                <a:spcPct val="75000"/>
              </a:lnSpc>
              <a:spcBef>
                <a:spcPts val="0"/>
              </a:spcBef>
              <a:spcAft>
                <a:spcPts val="0"/>
              </a:spcAft>
              <a:buClr>
                <a:schemeClr val="accent1"/>
              </a:buClr>
              <a:buSzPts val="2500"/>
              <a:buFont typeface="Arial Narrow"/>
              <a:buNone/>
            </a:pPr>
            <a:r>
              <a:rPr b="1" i="0" lang="en-AU" sz="2500" u="none" cap="none" strike="noStrike">
                <a:solidFill>
                  <a:schemeClr val="accent1"/>
                </a:solidFill>
                <a:latin typeface="Arial Narrow"/>
                <a:ea typeface="Arial Narrow"/>
                <a:cs typeface="Arial Narrow"/>
                <a:sym typeface="Arial Narrow"/>
              </a:rPr>
              <a:t>26 </a:t>
            </a:r>
            <a:br>
              <a:rPr b="1" i="0" lang="en-AU" sz="2500" u="none" cap="none" strike="noStrike">
                <a:solidFill>
                  <a:schemeClr val="accent1"/>
                </a:solidFill>
                <a:latin typeface="Arial Narrow"/>
                <a:ea typeface="Arial Narrow"/>
                <a:cs typeface="Arial Narrow"/>
                <a:sym typeface="Arial Narrow"/>
              </a:rPr>
            </a:br>
            <a:r>
              <a:rPr b="1" i="0" lang="en-AU" sz="2500" u="none" cap="none" strike="noStrike">
                <a:solidFill>
                  <a:schemeClr val="lt1"/>
                </a:solidFill>
                <a:latin typeface="Arial Narrow"/>
                <a:ea typeface="Arial Narrow"/>
                <a:cs typeface="Arial Narrow"/>
                <a:sym typeface="Arial Narrow"/>
              </a:rPr>
              <a:t>SPINOUTS</a:t>
            </a:r>
            <a:endParaRPr/>
          </a:p>
          <a:p>
            <a:pPr indent="0" lvl="0" marL="0" marR="0" rtl="0" algn="l">
              <a:lnSpc>
                <a:spcPct val="80000"/>
              </a:lnSpc>
              <a:spcBef>
                <a:spcPts val="500"/>
              </a:spcBef>
              <a:spcAft>
                <a:spcPts val="0"/>
              </a:spcAft>
              <a:buClr>
                <a:schemeClr val="lt1"/>
              </a:buClr>
              <a:buSzPts val="1300"/>
              <a:buFont typeface="Arial Narrow"/>
              <a:buNone/>
            </a:pPr>
            <a:r>
              <a:rPr b="1" i="0" lang="en-AU" sz="1300" u="none" cap="none" strike="noStrike">
                <a:solidFill>
                  <a:schemeClr val="lt1"/>
                </a:solidFill>
                <a:latin typeface="Arial Narrow"/>
                <a:ea typeface="Arial Narrow"/>
                <a:cs typeface="Arial Narrow"/>
                <a:sym typeface="Arial Narrow"/>
              </a:rPr>
              <a:t>IN THE MONASH </a:t>
            </a:r>
            <a:br>
              <a:rPr b="1" i="0" lang="en-AU" sz="1300" u="none" cap="none" strike="noStrike">
                <a:solidFill>
                  <a:schemeClr val="lt1"/>
                </a:solidFill>
                <a:latin typeface="Arial Narrow"/>
                <a:ea typeface="Arial Narrow"/>
                <a:cs typeface="Arial Narrow"/>
                <a:sym typeface="Arial Narrow"/>
              </a:rPr>
            </a:br>
            <a:r>
              <a:rPr b="1" i="0" lang="en-AU" sz="1300" u="none" cap="none" strike="noStrike">
                <a:solidFill>
                  <a:schemeClr val="lt1"/>
                </a:solidFill>
                <a:latin typeface="Arial Narrow"/>
                <a:ea typeface="Arial Narrow"/>
                <a:cs typeface="Arial Narrow"/>
                <a:sym typeface="Arial Narrow"/>
              </a:rPr>
              <a:t>EQUITY PORTFOLIO</a:t>
            </a:r>
            <a:endParaRPr/>
          </a:p>
        </p:txBody>
      </p:sp>
      <p:sp>
        <p:nvSpPr>
          <p:cNvPr id="200" name="Google Shape;200;p10"/>
          <p:cNvSpPr txBox="1"/>
          <p:nvPr/>
        </p:nvSpPr>
        <p:spPr>
          <a:xfrm>
            <a:off x="6207999" y="3999754"/>
            <a:ext cx="2153668" cy="1154162"/>
          </a:xfrm>
          <a:prstGeom prst="rect">
            <a:avLst/>
          </a:prstGeom>
          <a:noFill/>
          <a:ln>
            <a:noFill/>
          </a:ln>
        </p:spPr>
        <p:txBody>
          <a:bodyPr anchorCtr="0" anchor="t" bIns="0" lIns="0" spcFirstLastPara="1" rIns="0" wrap="square" tIns="0">
            <a:spAutoFit/>
          </a:bodyPr>
          <a:lstStyle/>
          <a:p>
            <a:pPr indent="0" lvl="0" marL="0" marR="0" rtl="0" algn="l">
              <a:lnSpc>
                <a:spcPct val="75000"/>
              </a:lnSpc>
              <a:spcBef>
                <a:spcPts val="0"/>
              </a:spcBef>
              <a:spcAft>
                <a:spcPts val="0"/>
              </a:spcAft>
              <a:buClr>
                <a:schemeClr val="accent1"/>
              </a:buClr>
              <a:buSzPts val="2500"/>
              <a:buFont typeface="Arial Narrow"/>
              <a:buNone/>
            </a:pPr>
            <a:r>
              <a:rPr b="1" i="0" lang="en-AU" sz="2500" u="none" cap="none" strike="noStrike">
                <a:solidFill>
                  <a:schemeClr val="accent1"/>
                </a:solidFill>
                <a:latin typeface="Arial Narrow"/>
                <a:ea typeface="Arial Narrow"/>
                <a:cs typeface="Arial Narrow"/>
                <a:sym typeface="Arial Narrow"/>
              </a:rPr>
              <a:t>165 </a:t>
            </a:r>
            <a:br>
              <a:rPr b="1" i="0" lang="en-AU" sz="2500" u="none" cap="none" strike="noStrike">
                <a:solidFill>
                  <a:schemeClr val="accent1"/>
                </a:solidFill>
                <a:latin typeface="Arial Narrow"/>
                <a:ea typeface="Arial Narrow"/>
                <a:cs typeface="Arial Narrow"/>
                <a:sym typeface="Arial Narrow"/>
              </a:rPr>
            </a:br>
            <a:r>
              <a:rPr b="1" i="0" lang="en-AU" sz="2500" u="none" cap="none" strike="noStrike">
                <a:solidFill>
                  <a:schemeClr val="lt1"/>
                </a:solidFill>
                <a:latin typeface="Arial Narrow"/>
                <a:ea typeface="Arial Narrow"/>
                <a:cs typeface="Arial Narrow"/>
                <a:sym typeface="Arial Narrow"/>
              </a:rPr>
              <a:t>COMPLETED</a:t>
            </a:r>
            <a:br>
              <a:rPr b="1" i="0" lang="en-AU" sz="2500" u="none" cap="none" strike="noStrike">
                <a:solidFill>
                  <a:schemeClr val="lt1"/>
                </a:solidFill>
                <a:latin typeface="Arial Narrow"/>
                <a:ea typeface="Arial Narrow"/>
                <a:cs typeface="Arial Narrow"/>
                <a:sym typeface="Arial Narrow"/>
              </a:rPr>
            </a:br>
            <a:r>
              <a:rPr b="1" i="0" lang="en-AU" sz="2500" u="none" cap="none" strike="noStrike">
                <a:solidFill>
                  <a:schemeClr val="lt1"/>
                </a:solidFill>
                <a:latin typeface="Arial Narrow"/>
                <a:ea typeface="Arial Narrow"/>
                <a:cs typeface="Arial Narrow"/>
                <a:sym typeface="Arial Narrow"/>
              </a:rPr>
              <a:t>LICENCED</a:t>
            </a:r>
            <a:br>
              <a:rPr b="1" i="0" lang="en-AU" sz="2500" u="none" cap="none" strike="noStrike">
                <a:solidFill>
                  <a:schemeClr val="lt1"/>
                </a:solidFill>
                <a:latin typeface="Arial Narrow"/>
                <a:ea typeface="Arial Narrow"/>
                <a:cs typeface="Arial Narrow"/>
                <a:sym typeface="Arial Narrow"/>
              </a:rPr>
            </a:br>
            <a:r>
              <a:rPr b="1" i="0" lang="en-AU" sz="2500" u="none" cap="none" strike="noStrike">
                <a:solidFill>
                  <a:schemeClr val="lt1"/>
                </a:solidFill>
                <a:latin typeface="Arial Narrow"/>
                <a:ea typeface="Arial Narrow"/>
                <a:cs typeface="Arial Narrow"/>
                <a:sym typeface="Arial Narrow"/>
              </a:rPr>
              <a:t>DEALS</a:t>
            </a:r>
            <a:endParaRPr/>
          </a:p>
        </p:txBody>
      </p:sp>
      <p:cxnSp>
        <p:nvCxnSpPr>
          <p:cNvPr id="201" name="Google Shape;201;p10"/>
          <p:cNvCxnSpPr/>
          <p:nvPr/>
        </p:nvCxnSpPr>
        <p:spPr>
          <a:xfrm>
            <a:off x="891061" y="3653991"/>
            <a:ext cx="9860759" cy="0"/>
          </a:xfrm>
          <a:prstGeom prst="straightConnector1">
            <a:avLst/>
          </a:prstGeom>
          <a:noFill/>
          <a:ln cap="flat" cmpd="sng" w="12700">
            <a:solidFill>
              <a:schemeClr val="lt1"/>
            </a:solidFill>
            <a:prstDash val="solid"/>
            <a:miter lim="800000"/>
            <a:headEnd len="sm" w="sm" type="none"/>
            <a:tailEnd len="sm" w="sm" type="none"/>
          </a:ln>
        </p:spPr>
      </p:cxnSp>
      <p:pic>
        <p:nvPicPr>
          <p:cNvPr id="202" name="Google Shape;202;p10"/>
          <p:cNvPicPr preferRelativeResize="0"/>
          <p:nvPr/>
        </p:nvPicPr>
        <p:blipFill rotWithShape="1">
          <a:blip r:embed="rId3">
            <a:alphaModFix/>
          </a:blip>
          <a:srcRect b="0" l="9085" r="0" t="40304"/>
          <a:stretch/>
        </p:blipFill>
        <p:spPr>
          <a:xfrm>
            <a:off x="890587" y="1069796"/>
            <a:ext cx="3948113" cy="1197154"/>
          </a:xfrm>
          <a:prstGeom prst="rect">
            <a:avLst/>
          </a:prstGeom>
          <a:noFill/>
          <a:ln>
            <a:noFill/>
          </a:ln>
        </p:spPr>
      </p:pic>
      <p:sp>
        <p:nvSpPr>
          <p:cNvPr id="203" name="Google Shape;203;p10"/>
          <p:cNvSpPr txBox="1"/>
          <p:nvPr/>
        </p:nvSpPr>
        <p:spPr>
          <a:xfrm>
            <a:off x="3580382" y="5051497"/>
            <a:ext cx="1878563"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800"/>
              <a:buFont typeface="Arial Narrow"/>
              <a:buNone/>
            </a:pPr>
            <a:r>
              <a:rPr b="1" i="0" lang="en-AU" sz="800" u="none" cap="none" strike="noStrike">
                <a:solidFill>
                  <a:schemeClr val="lt1"/>
                </a:solidFill>
                <a:latin typeface="Arial Narrow"/>
                <a:ea typeface="Arial Narrow"/>
                <a:cs typeface="Arial Narrow"/>
                <a:sym typeface="Arial Narrow"/>
              </a:rPr>
              <a:t>OVER THE PAST FIVE YEARS</a:t>
            </a:r>
            <a:endParaRPr b="1" i="0" sz="800" u="none" cap="none" strike="noStrike">
              <a:solidFill>
                <a:schemeClr val="lt1"/>
              </a:solidFill>
              <a:latin typeface="Arial Narrow"/>
              <a:ea typeface="Arial Narrow"/>
              <a:cs typeface="Arial Narrow"/>
              <a:sym typeface="Arial Narrow"/>
            </a:endParaRPr>
          </a:p>
        </p:txBody>
      </p:sp>
      <p:sp>
        <p:nvSpPr>
          <p:cNvPr id="204" name="Google Shape;204;p10"/>
          <p:cNvSpPr txBox="1"/>
          <p:nvPr/>
        </p:nvSpPr>
        <p:spPr>
          <a:xfrm>
            <a:off x="6207999" y="5168291"/>
            <a:ext cx="1878563"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800"/>
              <a:buFont typeface="Arial Narrow"/>
              <a:buNone/>
            </a:pPr>
            <a:r>
              <a:rPr b="1" i="0" lang="en-AU" sz="800" u="none" cap="none" strike="noStrike">
                <a:solidFill>
                  <a:schemeClr val="lt1"/>
                </a:solidFill>
                <a:latin typeface="Arial Narrow"/>
                <a:ea typeface="Arial Narrow"/>
                <a:cs typeface="Arial Narrow"/>
                <a:sym typeface="Arial Narrow"/>
              </a:rPr>
              <a:t>OVER THE PAST FIVE YEARS</a:t>
            </a:r>
            <a:endParaRPr b="1" i="0" sz="800" u="none" cap="none" strike="noStrike">
              <a:solidFill>
                <a:schemeClr val="lt1"/>
              </a:solidFill>
              <a:latin typeface="Arial Narrow"/>
              <a:ea typeface="Arial Narrow"/>
              <a:cs typeface="Arial Narrow"/>
              <a:sym typeface="Arial Narrow"/>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2.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93229" y="1087967"/>
            <a:ext cx="5564132" cy="60272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700"/>
              <a:buFont typeface="Arial Narrow"/>
              <a:buNone/>
              <a:defRPr b="0" i="0" sz="2700" u="none" cap="none" strike="noStrike">
                <a:solidFill>
                  <a:schemeClr val="dk1"/>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93229" y="2778655"/>
            <a:ext cx="5564132" cy="2864378"/>
          </a:xfrm>
          <a:prstGeom prst="rect">
            <a:avLst/>
          </a:prstGeom>
          <a:noFill/>
          <a:ln>
            <a:noFill/>
          </a:ln>
        </p:spPr>
        <p:txBody>
          <a:bodyPr anchorCtr="0" anchor="t" bIns="0" lIns="0" spcFirstLastPara="1" rIns="0" wrap="square" tIns="0">
            <a:noAutofit/>
          </a:bodyPr>
          <a:lstStyle>
            <a:lvl1pPr indent="-228600" lvl="0" marL="457200" marR="0" rtl="0" algn="l">
              <a:lnSpc>
                <a:spcPct val="114000"/>
              </a:lnSpc>
              <a:spcBef>
                <a:spcPts val="0"/>
              </a:spcBef>
              <a:spcAft>
                <a:spcPts val="0"/>
              </a:spcAft>
              <a:buClr>
                <a:schemeClr val="dk1"/>
              </a:buClr>
              <a:buSzPts val="1700"/>
              <a:buFont typeface="Arial"/>
              <a:buNone/>
              <a:defRPr b="0" i="0" sz="1700" u="none" cap="none" strike="noStrike">
                <a:solidFill>
                  <a:schemeClr val="dk1"/>
                </a:solidFill>
                <a:latin typeface="Arial Narrow"/>
                <a:ea typeface="Arial Narrow"/>
                <a:cs typeface="Arial Narrow"/>
                <a:sym typeface="Arial Narrow"/>
              </a:defRPr>
            </a:lvl1pPr>
            <a:lvl2pPr indent="-314960" lvl="1" marL="914400" marR="0" rtl="0" algn="l">
              <a:lnSpc>
                <a:spcPct val="114000"/>
              </a:lnSpc>
              <a:spcBef>
                <a:spcPts val="2400"/>
              </a:spcBef>
              <a:spcAft>
                <a:spcPts val="0"/>
              </a:spcAft>
              <a:buClr>
                <a:schemeClr val="dk1"/>
              </a:buClr>
              <a:buSzPts val="1360"/>
              <a:buFont typeface="Arial"/>
              <a:buChar char="•"/>
              <a:defRPr b="0" i="0" sz="1700" u="none" cap="none" strike="noStrike">
                <a:solidFill>
                  <a:schemeClr val="dk1"/>
                </a:solidFill>
                <a:latin typeface="Arial Narrow"/>
                <a:ea typeface="Arial Narrow"/>
                <a:cs typeface="Arial Narrow"/>
                <a:sym typeface="Arial Narrow"/>
              </a:defRPr>
            </a:lvl2pPr>
            <a:lvl3pPr indent="-317500" lvl="2" marL="1371600" marR="0" rtl="0" algn="l">
              <a:lnSpc>
                <a:spcPct val="114000"/>
              </a:lnSpc>
              <a:spcBef>
                <a:spcPts val="500"/>
              </a:spcBef>
              <a:spcAft>
                <a:spcPts val="0"/>
              </a:spcAft>
              <a:buClr>
                <a:schemeClr val="dk1"/>
              </a:buClr>
              <a:buSzPts val="1400"/>
              <a:buFont typeface="Arial Narrow"/>
              <a:buChar char="­"/>
              <a:defRPr b="0" i="0" sz="1400" u="none" cap="none" strike="noStrike">
                <a:solidFill>
                  <a:schemeClr val="dk1"/>
                </a:solidFill>
                <a:latin typeface="Arial Narrow"/>
                <a:ea typeface="Arial Narrow"/>
                <a:cs typeface="Arial Narrow"/>
                <a:sym typeface="Arial Narrow"/>
              </a:defRPr>
            </a:lvl3pPr>
            <a:lvl4pPr indent="-336550" lvl="3" marL="1828800" marR="0" rtl="0" algn="l">
              <a:lnSpc>
                <a:spcPct val="114000"/>
              </a:lnSpc>
              <a:spcBef>
                <a:spcPts val="500"/>
              </a:spcBef>
              <a:spcAft>
                <a:spcPts val="0"/>
              </a:spcAft>
              <a:buClr>
                <a:schemeClr val="dk1"/>
              </a:buClr>
              <a:buSzPts val="1700"/>
              <a:buFont typeface="Arial"/>
              <a:buChar char="•"/>
              <a:defRPr b="0" i="0" sz="1700" u="none" cap="none" strike="noStrike">
                <a:solidFill>
                  <a:schemeClr val="dk1"/>
                </a:solidFill>
                <a:latin typeface="Arial Narrow"/>
                <a:ea typeface="Arial Narrow"/>
                <a:cs typeface="Arial Narrow"/>
                <a:sym typeface="Arial Narrow"/>
              </a:defRPr>
            </a:lvl4pPr>
            <a:lvl5pPr indent="-336550" lvl="4" marL="2286000" marR="0" rtl="0" algn="l">
              <a:lnSpc>
                <a:spcPct val="114000"/>
              </a:lnSpc>
              <a:spcBef>
                <a:spcPts val="500"/>
              </a:spcBef>
              <a:spcAft>
                <a:spcPts val="0"/>
              </a:spcAft>
              <a:buClr>
                <a:schemeClr val="dk1"/>
              </a:buClr>
              <a:buSzPts val="1700"/>
              <a:buFont typeface="Arial"/>
              <a:buChar char="•"/>
              <a:defRPr b="0" i="0" sz="1700" u="none" cap="none" strike="noStrike">
                <a:solidFill>
                  <a:schemeClr val="dk1"/>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12" name="Google Shape;12;p1"/>
          <p:cNvSpPr txBox="1"/>
          <p:nvPr>
            <p:ph idx="10" type="dt"/>
          </p:nvPr>
        </p:nvSpPr>
        <p:spPr>
          <a:xfrm>
            <a:off x="9355667" y="7006168"/>
            <a:ext cx="1591692" cy="365125"/>
          </a:xfrm>
          <a:prstGeom prst="rect">
            <a:avLst/>
          </a:prstGeom>
          <a:noFill/>
          <a:ln>
            <a:noFill/>
          </a:ln>
        </p:spPr>
        <p:txBody>
          <a:bodyPr anchorCtr="0" anchor="ctr" bIns="0" lIns="0" spcFirstLastPara="1" rIns="0" wrap="square" tIns="0">
            <a:noAutofit/>
          </a:bodyPr>
          <a:lstStyle>
            <a:lvl1pPr lvl="0" marR="0" rtl="0" algn="r">
              <a:spcBef>
                <a:spcPts val="0"/>
              </a:spcBef>
              <a:spcAft>
                <a:spcPts val="0"/>
              </a:spcAft>
              <a:buSzPts val="1400"/>
              <a:buNone/>
              <a:defRPr b="0" i="0" sz="1200" u="none" cap="none" strike="noStrike">
                <a:solidFill>
                  <a:srgbClr val="888888"/>
                </a:solidFill>
                <a:latin typeface="Arial Narrow"/>
                <a:ea typeface="Arial Narrow"/>
                <a:cs typeface="Arial Narrow"/>
                <a:sym typeface="Arial Narrow"/>
              </a:defRPr>
            </a:lvl1pPr>
            <a:lvl2pPr lvl="1"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2pPr>
            <a:lvl3pPr lvl="2"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3pPr>
            <a:lvl4pPr lvl="3"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4pPr>
            <a:lvl5pPr lvl="4"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5pPr>
            <a:lvl6pPr lvl="5"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6pPr>
            <a:lvl7pPr lvl="6"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7pPr>
            <a:lvl8pPr lvl="7"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8pPr>
            <a:lvl9pPr lvl="8"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9pPr>
          </a:lstStyle>
          <a:p/>
        </p:txBody>
      </p:sp>
      <p:sp>
        <p:nvSpPr>
          <p:cNvPr id="13" name="Google Shape;13;p1"/>
          <p:cNvSpPr txBox="1"/>
          <p:nvPr>
            <p:ph idx="11" type="ftr"/>
          </p:nvPr>
        </p:nvSpPr>
        <p:spPr>
          <a:xfrm>
            <a:off x="3670318" y="7006168"/>
            <a:ext cx="4851401" cy="36512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rgbClr val="888888"/>
                </a:solidFill>
                <a:latin typeface="Arial Narrow"/>
                <a:ea typeface="Arial Narrow"/>
                <a:cs typeface="Arial Narrow"/>
                <a:sym typeface="Arial Narrow"/>
              </a:defRPr>
            </a:lvl1pPr>
            <a:lvl2pPr lvl="1"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2pPr>
            <a:lvl3pPr lvl="2"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3pPr>
            <a:lvl4pPr lvl="3"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4pPr>
            <a:lvl5pPr lvl="4"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5pPr>
            <a:lvl6pPr lvl="5"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6pPr>
            <a:lvl7pPr lvl="6"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7pPr>
            <a:lvl8pPr lvl="7"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8pPr>
            <a:lvl9pPr lvl="8"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9pPr>
          </a:lstStyle>
          <a:p/>
        </p:txBody>
      </p:sp>
      <p:sp>
        <p:nvSpPr>
          <p:cNvPr id="14" name="Google Shape;14;p1"/>
          <p:cNvSpPr txBox="1"/>
          <p:nvPr>
            <p:ph idx="12" type="sldNum"/>
          </p:nvPr>
        </p:nvSpPr>
        <p:spPr>
          <a:xfrm>
            <a:off x="10985500" y="6148918"/>
            <a:ext cx="728132" cy="365125"/>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888888"/>
                </a:solidFill>
                <a:latin typeface="Arial Narrow"/>
                <a:ea typeface="Arial Narrow"/>
                <a:cs typeface="Arial Narrow"/>
                <a:sym typeface="Arial Narrow"/>
              </a:defRPr>
            </a:lvl1pPr>
            <a:lvl2pPr indent="0" lvl="1" marL="0" marR="0" rtl="0" algn="r">
              <a:spcBef>
                <a:spcPts val="0"/>
              </a:spcBef>
              <a:buNone/>
              <a:defRPr b="0" i="0" sz="1200" u="none" cap="none" strike="noStrike">
                <a:solidFill>
                  <a:srgbClr val="888888"/>
                </a:solidFill>
                <a:latin typeface="Arial Narrow"/>
                <a:ea typeface="Arial Narrow"/>
                <a:cs typeface="Arial Narrow"/>
                <a:sym typeface="Arial Narrow"/>
              </a:defRPr>
            </a:lvl2pPr>
            <a:lvl3pPr indent="0" lvl="2" marL="0" marR="0" rtl="0" algn="r">
              <a:spcBef>
                <a:spcPts val="0"/>
              </a:spcBef>
              <a:buNone/>
              <a:defRPr b="0" i="0" sz="1200" u="none" cap="none" strike="noStrike">
                <a:solidFill>
                  <a:srgbClr val="888888"/>
                </a:solidFill>
                <a:latin typeface="Arial Narrow"/>
                <a:ea typeface="Arial Narrow"/>
                <a:cs typeface="Arial Narrow"/>
                <a:sym typeface="Arial Narrow"/>
              </a:defRPr>
            </a:lvl3pPr>
            <a:lvl4pPr indent="0" lvl="3" marL="0" marR="0" rtl="0" algn="r">
              <a:spcBef>
                <a:spcPts val="0"/>
              </a:spcBef>
              <a:buNone/>
              <a:defRPr b="0" i="0" sz="1200" u="none" cap="none" strike="noStrike">
                <a:solidFill>
                  <a:srgbClr val="888888"/>
                </a:solidFill>
                <a:latin typeface="Arial Narrow"/>
                <a:ea typeface="Arial Narrow"/>
                <a:cs typeface="Arial Narrow"/>
                <a:sym typeface="Arial Narrow"/>
              </a:defRPr>
            </a:lvl4pPr>
            <a:lvl5pPr indent="0" lvl="4" marL="0" marR="0" rtl="0" algn="r">
              <a:spcBef>
                <a:spcPts val="0"/>
              </a:spcBef>
              <a:buNone/>
              <a:defRPr b="0" i="0" sz="1200" u="none" cap="none" strike="noStrike">
                <a:solidFill>
                  <a:srgbClr val="888888"/>
                </a:solidFill>
                <a:latin typeface="Arial Narrow"/>
                <a:ea typeface="Arial Narrow"/>
                <a:cs typeface="Arial Narrow"/>
                <a:sym typeface="Arial Narrow"/>
              </a:defRPr>
            </a:lvl5pPr>
            <a:lvl6pPr indent="0" lvl="5" marL="0" marR="0" rtl="0" algn="r">
              <a:spcBef>
                <a:spcPts val="0"/>
              </a:spcBef>
              <a:buNone/>
              <a:defRPr b="0" i="0" sz="1200" u="none" cap="none" strike="noStrike">
                <a:solidFill>
                  <a:srgbClr val="888888"/>
                </a:solidFill>
                <a:latin typeface="Arial Narrow"/>
                <a:ea typeface="Arial Narrow"/>
                <a:cs typeface="Arial Narrow"/>
                <a:sym typeface="Arial Narrow"/>
              </a:defRPr>
            </a:lvl6pPr>
            <a:lvl7pPr indent="0" lvl="6" marL="0" marR="0" rtl="0" algn="r">
              <a:spcBef>
                <a:spcPts val="0"/>
              </a:spcBef>
              <a:buNone/>
              <a:defRPr b="0" i="0" sz="1200" u="none" cap="none" strike="noStrike">
                <a:solidFill>
                  <a:srgbClr val="888888"/>
                </a:solidFill>
                <a:latin typeface="Arial Narrow"/>
                <a:ea typeface="Arial Narrow"/>
                <a:cs typeface="Arial Narrow"/>
                <a:sym typeface="Arial Narrow"/>
              </a:defRPr>
            </a:lvl7pPr>
            <a:lvl8pPr indent="0" lvl="7" marL="0" marR="0" rtl="0" algn="r">
              <a:spcBef>
                <a:spcPts val="0"/>
              </a:spcBef>
              <a:buNone/>
              <a:defRPr b="0" i="0" sz="1200" u="none" cap="none" strike="noStrike">
                <a:solidFill>
                  <a:srgbClr val="888888"/>
                </a:solidFill>
                <a:latin typeface="Arial Narrow"/>
                <a:ea typeface="Arial Narrow"/>
                <a:cs typeface="Arial Narrow"/>
                <a:sym typeface="Arial Narrow"/>
              </a:defRPr>
            </a:lvl8pPr>
            <a:lvl9pPr indent="0" lvl="8" marL="0" marR="0" rtl="0" algn="r">
              <a:spcBef>
                <a:spcPts val="0"/>
              </a:spcBef>
              <a:buNone/>
              <a:defRPr b="0" i="0" sz="1200" u="none" cap="none" strike="noStrike">
                <a:solidFill>
                  <a:srgbClr val="888888"/>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AU"/>
              <a:t>‹#›</a:t>
            </a:fld>
            <a:endParaRPr/>
          </a:p>
        </p:txBody>
      </p:sp>
      <p:pic>
        <p:nvPicPr>
          <p:cNvPr descr="A picture containing symbol, logo, graphics, emblem&#10;&#10;Description automatically generated" id="15" name="Google Shape;15;p1"/>
          <p:cNvPicPr preferRelativeResize="0"/>
          <p:nvPr/>
        </p:nvPicPr>
        <p:blipFill rotWithShape="1">
          <a:blip r:embed="rId1">
            <a:alphaModFix/>
          </a:blip>
          <a:srcRect b="0" l="0" r="0" t="0"/>
          <a:stretch/>
        </p:blipFill>
        <p:spPr>
          <a:xfrm>
            <a:off x="252791" y="5807600"/>
            <a:ext cx="1849074" cy="78951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51.png"/><Relationship Id="rId8"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53.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51.png"/><Relationship Id="rId8" Type="http://schemas.openxmlformats.org/officeDocument/2006/relationships/image" Target="../media/image52.png"/><Relationship Id="rId11" Type="http://schemas.openxmlformats.org/officeDocument/2006/relationships/image" Target="../media/image48.png"/><Relationship Id="rId10"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53.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51.png"/><Relationship Id="rId8" Type="http://schemas.openxmlformats.org/officeDocument/2006/relationships/image" Target="../media/image52.png"/><Relationship Id="rId10"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53.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51.png"/><Relationship Id="rId8" Type="http://schemas.openxmlformats.org/officeDocument/2006/relationships/image" Target="../media/image52.png"/><Relationship Id="rId10"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53.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51.png"/><Relationship Id="rId8" Type="http://schemas.openxmlformats.org/officeDocument/2006/relationships/image" Target="../media/image52.png"/><Relationship Id="rId11" Type="http://schemas.openxmlformats.org/officeDocument/2006/relationships/image" Target="../media/image54.png"/><Relationship Id="rId10"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53.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51.png"/><Relationship Id="rId8" Type="http://schemas.openxmlformats.org/officeDocument/2006/relationships/image" Target="../media/image52.png"/><Relationship Id="rId10"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hyperlink" Target="http://drive.google.com/file/d/1CuaICv1fAi2ZEB9ukWm0iGIjMguTtM6x/view" TargetMode="External"/><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hyperlink" Target="https://keiver.dev/lab/apple-vision-vs-yolov11n-for-face-detection-experiment" TargetMode="External"/><Relationship Id="rId6"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6"/>
          <p:cNvSpPr txBox="1"/>
          <p:nvPr>
            <p:ph type="ctrTitle"/>
          </p:nvPr>
        </p:nvSpPr>
        <p:spPr>
          <a:xfrm>
            <a:off x="1431925" y="1390650"/>
            <a:ext cx="9553500" cy="13524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AU"/>
              <a:t>Smartphone-Based Facial Video Analysis for Real-Time Vital Sign Estimation</a:t>
            </a:r>
            <a:endParaRPr/>
          </a:p>
          <a:p>
            <a:pPr indent="0" lvl="0" marL="0" rtl="0" algn="ctr">
              <a:spcBef>
                <a:spcPts val="0"/>
              </a:spcBef>
              <a:spcAft>
                <a:spcPts val="0"/>
              </a:spcAft>
              <a:buClr>
                <a:schemeClr val="dk1"/>
              </a:buClr>
              <a:buSzPts val="1100"/>
              <a:buFont typeface="Arial"/>
              <a:buNone/>
            </a:pPr>
            <a:r>
              <a:rPr lang="en-AU"/>
              <a:t>and User Engagement</a:t>
            </a:r>
            <a:endParaRPr/>
          </a:p>
          <a:p>
            <a:pPr indent="0" lvl="0" marL="0" rtl="0" algn="l">
              <a:spcBef>
                <a:spcPts val="0"/>
              </a:spcBef>
              <a:spcAft>
                <a:spcPts val="0"/>
              </a:spcAft>
              <a:buNone/>
            </a:pPr>
            <a:r>
              <a:t/>
            </a:r>
            <a:endParaRPr/>
          </a:p>
        </p:txBody>
      </p:sp>
      <p:sp>
        <p:nvSpPr>
          <p:cNvPr id="419" name="Google Shape;419;p36"/>
          <p:cNvSpPr txBox="1"/>
          <p:nvPr>
            <p:ph idx="2" type="body"/>
          </p:nvPr>
        </p:nvSpPr>
        <p:spPr>
          <a:xfrm>
            <a:off x="1431925" y="3638550"/>
            <a:ext cx="4500600" cy="282600"/>
          </a:xfrm>
          <a:prstGeom prst="rect">
            <a:avLst/>
          </a:prstGeom>
        </p:spPr>
        <p:txBody>
          <a:bodyPr anchorCtr="0" anchor="t" bIns="0" lIns="0" spcFirstLastPara="1" rIns="0" wrap="square" tIns="0">
            <a:noAutofit/>
          </a:bodyPr>
          <a:lstStyle/>
          <a:p>
            <a:pPr indent="0" lvl="0" marL="0" rtl="0" algn="l">
              <a:spcBef>
                <a:spcPts val="0"/>
              </a:spcBef>
              <a:spcAft>
                <a:spcPts val="2400"/>
              </a:spcAft>
              <a:buNone/>
            </a:pPr>
            <a:r>
              <a:t/>
            </a:r>
            <a:endParaRPr/>
          </a:p>
        </p:txBody>
      </p:sp>
      <p:sp>
        <p:nvSpPr>
          <p:cNvPr id="420" name="Google Shape;420;p36"/>
          <p:cNvSpPr txBox="1"/>
          <p:nvPr>
            <p:ph idx="12" type="sldNum"/>
          </p:nvPr>
        </p:nvSpPr>
        <p:spPr>
          <a:xfrm>
            <a:off x="10985500" y="7002000"/>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solidFill>
                  <a:schemeClr val="lt1"/>
                </a:solidFill>
              </a:rPr>
              <a:t>‹#›</a:t>
            </a:fld>
            <a:endParaRPr>
              <a:solidFill>
                <a:schemeClr val="lt1"/>
              </a:solidFill>
            </a:endParaRPr>
          </a:p>
        </p:txBody>
      </p:sp>
      <p:sp>
        <p:nvSpPr>
          <p:cNvPr id="421" name="Google Shape;421;p36"/>
          <p:cNvSpPr txBox="1"/>
          <p:nvPr>
            <p:ph idx="1" type="subTitle"/>
          </p:nvPr>
        </p:nvSpPr>
        <p:spPr>
          <a:xfrm>
            <a:off x="1431923" y="2890982"/>
            <a:ext cx="4500000" cy="614100"/>
          </a:xfrm>
          <a:prstGeom prst="rect">
            <a:avLst/>
          </a:prstGeom>
        </p:spPr>
        <p:txBody>
          <a:bodyPr anchorCtr="0" anchor="t" bIns="0" lIns="0" spcFirstLastPara="1" rIns="0" wrap="square" tIns="0">
            <a:noAutofit/>
          </a:bodyPr>
          <a:lstStyle/>
          <a:p>
            <a:pPr indent="0" lvl="0" marL="0" rtl="0" algn="l">
              <a:spcBef>
                <a:spcPts val="0"/>
              </a:spcBef>
              <a:spcAft>
                <a:spcPts val="2400"/>
              </a:spcAft>
              <a:buNone/>
            </a:pPr>
            <a:r>
              <a:rPr lang="en-AU"/>
              <a:t>Jonathan B. Kierce and Aydan A. Kumar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5"/>
          <p:cNvSpPr txBox="1"/>
          <p:nvPr>
            <p:ph type="title"/>
          </p:nvPr>
        </p:nvSpPr>
        <p:spPr>
          <a:xfrm>
            <a:off x="927688" y="459925"/>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Signal Extraction Methodology - Red Green Blue</a:t>
            </a:r>
            <a:endParaRPr/>
          </a:p>
        </p:txBody>
      </p:sp>
      <p:sp>
        <p:nvSpPr>
          <p:cNvPr id="530" name="Google Shape;530;p45"/>
          <p:cNvSpPr txBox="1"/>
          <p:nvPr>
            <p:ph idx="12" type="sldNum"/>
          </p:nvPr>
        </p:nvSpPr>
        <p:spPr>
          <a:xfrm>
            <a:off x="11607165" y="6137275"/>
            <a:ext cx="1413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AU"/>
              <a:t>‹#›</a:t>
            </a:fld>
            <a:endParaRPr/>
          </a:p>
        </p:txBody>
      </p:sp>
      <p:pic>
        <p:nvPicPr>
          <p:cNvPr id="531" name="Google Shape;531;p45" title="download-2.png"/>
          <p:cNvPicPr preferRelativeResize="0"/>
          <p:nvPr/>
        </p:nvPicPr>
        <p:blipFill>
          <a:blip r:embed="rId3">
            <a:alphaModFix/>
          </a:blip>
          <a:stretch>
            <a:fillRect/>
          </a:stretch>
        </p:blipFill>
        <p:spPr>
          <a:xfrm>
            <a:off x="1306498" y="1339999"/>
            <a:ext cx="1482289" cy="1482289"/>
          </a:xfrm>
          <a:prstGeom prst="rect">
            <a:avLst/>
          </a:prstGeom>
          <a:noFill/>
          <a:ln cap="flat" cmpd="sng" w="33050">
            <a:solidFill>
              <a:schemeClr val="dk2"/>
            </a:solidFill>
            <a:prstDash val="solid"/>
            <a:round/>
            <a:headEnd len="sm" w="sm" type="none"/>
            <a:tailEnd len="sm" w="sm" type="none"/>
          </a:ln>
        </p:spPr>
      </p:pic>
      <p:pic>
        <p:nvPicPr>
          <p:cNvPr id="532" name="Google Shape;532;p45" title="download-4.png"/>
          <p:cNvPicPr preferRelativeResize="0"/>
          <p:nvPr/>
        </p:nvPicPr>
        <p:blipFill rotWithShape="1">
          <a:blip r:embed="rId4">
            <a:alphaModFix/>
          </a:blip>
          <a:srcRect b="37665" l="18894" r="19976" t="28738"/>
          <a:stretch/>
        </p:blipFill>
        <p:spPr>
          <a:xfrm>
            <a:off x="3234287" y="1340009"/>
            <a:ext cx="1241823" cy="1482286"/>
          </a:xfrm>
          <a:prstGeom prst="rect">
            <a:avLst/>
          </a:prstGeom>
          <a:noFill/>
          <a:ln cap="flat" cmpd="sng" w="33050">
            <a:solidFill>
              <a:schemeClr val="dk2"/>
            </a:solidFill>
            <a:prstDash val="solid"/>
            <a:round/>
            <a:headEnd len="sm" w="sm" type="none"/>
            <a:tailEnd len="sm" w="sm" type="none"/>
          </a:ln>
        </p:spPr>
      </p:pic>
      <p:pic>
        <p:nvPicPr>
          <p:cNvPr id="533" name="Google Shape;533;p45" title="download-5.png"/>
          <p:cNvPicPr preferRelativeResize="0"/>
          <p:nvPr/>
        </p:nvPicPr>
        <p:blipFill rotWithShape="1">
          <a:blip r:embed="rId5">
            <a:alphaModFix/>
          </a:blip>
          <a:srcRect b="-1249" l="0" r="0" t="1250"/>
          <a:stretch/>
        </p:blipFill>
        <p:spPr>
          <a:xfrm>
            <a:off x="4944715" y="1340009"/>
            <a:ext cx="1482289" cy="1482225"/>
          </a:xfrm>
          <a:prstGeom prst="rect">
            <a:avLst/>
          </a:prstGeom>
          <a:noFill/>
          <a:ln cap="flat" cmpd="sng" w="33050">
            <a:solidFill>
              <a:schemeClr val="dk2"/>
            </a:solidFill>
            <a:prstDash val="solid"/>
            <a:round/>
            <a:headEnd len="sm" w="sm" type="none"/>
            <a:tailEnd len="sm" w="sm" type="none"/>
          </a:ln>
        </p:spPr>
      </p:pic>
      <p:pic>
        <p:nvPicPr>
          <p:cNvPr id="534" name="Google Shape;534;p45" title="download-6.png"/>
          <p:cNvPicPr preferRelativeResize="0"/>
          <p:nvPr/>
        </p:nvPicPr>
        <p:blipFill rotWithShape="1">
          <a:blip r:embed="rId6">
            <a:alphaModFix/>
          </a:blip>
          <a:srcRect b="0" l="0" r="0" t="0"/>
          <a:stretch/>
        </p:blipFill>
        <p:spPr>
          <a:xfrm>
            <a:off x="6905381" y="1340009"/>
            <a:ext cx="1482289" cy="1482312"/>
          </a:xfrm>
          <a:prstGeom prst="rect">
            <a:avLst/>
          </a:prstGeom>
          <a:noFill/>
          <a:ln cap="flat" cmpd="sng" w="33050">
            <a:solidFill>
              <a:schemeClr val="dk2"/>
            </a:solidFill>
            <a:prstDash val="solid"/>
            <a:round/>
            <a:headEnd len="sm" w="sm" type="none"/>
            <a:tailEnd len="sm" w="sm" type="none"/>
          </a:ln>
        </p:spPr>
      </p:pic>
      <p:pic>
        <p:nvPicPr>
          <p:cNvPr id="535" name="Google Shape;535;p45" title="download-7.png"/>
          <p:cNvPicPr preferRelativeResize="0"/>
          <p:nvPr/>
        </p:nvPicPr>
        <p:blipFill>
          <a:blip r:embed="rId7">
            <a:alphaModFix/>
          </a:blip>
          <a:stretch>
            <a:fillRect/>
          </a:stretch>
        </p:blipFill>
        <p:spPr>
          <a:xfrm>
            <a:off x="8866045" y="1336475"/>
            <a:ext cx="1979322" cy="1482312"/>
          </a:xfrm>
          <a:prstGeom prst="rect">
            <a:avLst/>
          </a:prstGeom>
          <a:noFill/>
          <a:ln cap="flat" cmpd="sng" w="33050">
            <a:solidFill>
              <a:srgbClr val="FF0000"/>
            </a:solidFill>
            <a:prstDash val="solid"/>
            <a:round/>
            <a:headEnd len="sm" w="sm" type="none"/>
            <a:tailEnd len="sm" w="sm" type="none"/>
          </a:ln>
        </p:spPr>
      </p:pic>
      <p:cxnSp>
        <p:nvCxnSpPr>
          <p:cNvPr id="536" name="Google Shape;536;p45"/>
          <p:cNvCxnSpPr>
            <a:endCxn id="532" idx="1"/>
          </p:cNvCxnSpPr>
          <p:nvPr/>
        </p:nvCxnSpPr>
        <p:spPr>
          <a:xfrm>
            <a:off x="2814587" y="2074252"/>
            <a:ext cx="419700" cy="6900"/>
          </a:xfrm>
          <a:prstGeom prst="straightConnector1">
            <a:avLst/>
          </a:prstGeom>
          <a:noFill/>
          <a:ln cap="flat" cmpd="sng" w="8250">
            <a:solidFill>
              <a:schemeClr val="dk2"/>
            </a:solidFill>
            <a:prstDash val="solid"/>
            <a:round/>
            <a:headEnd len="med" w="med" type="none"/>
            <a:tailEnd len="med" w="med" type="triangle"/>
          </a:ln>
        </p:spPr>
      </p:cxnSp>
      <p:cxnSp>
        <p:nvCxnSpPr>
          <p:cNvPr id="537" name="Google Shape;537;p45"/>
          <p:cNvCxnSpPr>
            <a:stCxn id="532" idx="3"/>
            <a:endCxn id="533" idx="1"/>
          </p:cNvCxnSpPr>
          <p:nvPr/>
        </p:nvCxnSpPr>
        <p:spPr>
          <a:xfrm>
            <a:off x="4476110" y="2081152"/>
            <a:ext cx="468600" cy="0"/>
          </a:xfrm>
          <a:prstGeom prst="straightConnector1">
            <a:avLst/>
          </a:prstGeom>
          <a:noFill/>
          <a:ln cap="flat" cmpd="sng" w="8250">
            <a:solidFill>
              <a:schemeClr val="dk2"/>
            </a:solidFill>
            <a:prstDash val="solid"/>
            <a:round/>
            <a:headEnd len="med" w="med" type="none"/>
            <a:tailEnd len="med" w="med" type="triangle"/>
          </a:ln>
        </p:spPr>
      </p:cxnSp>
      <p:cxnSp>
        <p:nvCxnSpPr>
          <p:cNvPr id="538" name="Google Shape;538;p45"/>
          <p:cNvCxnSpPr>
            <a:endCxn id="534" idx="1"/>
          </p:cNvCxnSpPr>
          <p:nvPr/>
        </p:nvCxnSpPr>
        <p:spPr>
          <a:xfrm flipH="1" rot="10800000">
            <a:off x="6491981" y="2081165"/>
            <a:ext cx="413400" cy="600"/>
          </a:xfrm>
          <a:prstGeom prst="straightConnector1">
            <a:avLst/>
          </a:prstGeom>
          <a:noFill/>
          <a:ln cap="flat" cmpd="sng" w="8250">
            <a:solidFill>
              <a:schemeClr val="dk2"/>
            </a:solidFill>
            <a:prstDash val="solid"/>
            <a:round/>
            <a:headEnd len="med" w="med" type="none"/>
            <a:tailEnd len="med" w="med" type="triangle"/>
          </a:ln>
        </p:spPr>
      </p:cxnSp>
      <p:cxnSp>
        <p:nvCxnSpPr>
          <p:cNvPr id="539" name="Google Shape;539;p45"/>
          <p:cNvCxnSpPr>
            <a:stCxn id="534" idx="3"/>
            <a:endCxn id="535" idx="1"/>
          </p:cNvCxnSpPr>
          <p:nvPr/>
        </p:nvCxnSpPr>
        <p:spPr>
          <a:xfrm flipH="1" rot="10800000">
            <a:off x="8387670" y="2077565"/>
            <a:ext cx="478500" cy="3600"/>
          </a:xfrm>
          <a:prstGeom prst="straightConnector1">
            <a:avLst/>
          </a:prstGeom>
          <a:noFill/>
          <a:ln cap="flat" cmpd="sng" w="8250">
            <a:solidFill>
              <a:schemeClr val="dk2"/>
            </a:solidFill>
            <a:prstDash val="solid"/>
            <a:round/>
            <a:headEnd len="med" w="med" type="none"/>
            <a:tailEnd len="med" w="med" type="triangle"/>
          </a:ln>
        </p:spPr>
      </p:cxnSp>
      <p:sp>
        <p:nvSpPr>
          <p:cNvPr id="540" name="Google Shape;540;p45"/>
          <p:cNvSpPr txBox="1"/>
          <p:nvPr/>
        </p:nvSpPr>
        <p:spPr>
          <a:xfrm>
            <a:off x="1306498" y="2812648"/>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User takes measurement</a:t>
            </a:r>
            <a:endParaRPr b="1" sz="1474">
              <a:solidFill>
                <a:schemeClr val="dk1"/>
              </a:solidFill>
              <a:latin typeface="Arial Narrow"/>
              <a:ea typeface="Arial Narrow"/>
              <a:cs typeface="Arial Narrow"/>
              <a:sym typeface="Arial Narrow"/>
            </a:endParaRPr>
          </a:p>
        </p:txBody>
      </p:sp>
      <p:sp>
        <p:nvSpPr>
          <p:cNvPr id="541" name="Google Shape;541;p45"/>
          <p:cNvSpPr txBox="1"/>
          <p:nvPr/>
        </p:nvSpPr>
        <p:spPr>
          <a:xfrm>
            <a:off x="3245835" y="2819674"/>
            <a:ext cx="1241700" cy="4749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Apple Vision detects face and ROI</a:t>
            </a:r>
            <a:endParaRPr b="1" sz="1474">
              <a:solidFill>
                <a:schemeClr val="dk1"/>
              </a:solidFill>
              <a:latin typeface="Arial Narrow"/>
              <a:ea typeface="Arial Narrow"/>
              <a:cs typeface="Arial Narrow"/>
              <a:sym typeface="Arial Narrow"/>
            </a:endParaRPr>
          </a:p>
        </p:txBody>
      </p:sp>
      <p:sp>
        <p:nvSpPr>
          <p:cNvPr id="542" name="Google Shape;542;p45"/>
          <p:cNvSpPr txBox="1"/>
          <p:nvPr/>
        </p:nvSpPr>
        <p:spPr>
          <a:xfrm>
            <a:off x="4944737"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ROI is exponentially smoothed w.r.t previous ROIs</a:t>
            </a:r>
            <a:endParaRPr b="1" sz="1474">
              <a:solidFill>
                <a:schemeClr val="dk1"/>
              </a:solidFill>
              <a:latin typeface="Arial Narrow"/>
              <a:ea typeface="Arial Narrow"/>
              <a:cs typeface="Arial Narrow"/>
              <a:sym typeface="Arial Narrow"/>
            </a:endParaRPr>
          </a:p>
        </p:txBody>
      </p:sp>
      <p:sp>
        <p:nvSpPr>
          <p:cNvPr id="543" name="Google Shape;543;p45"/>
          <p:cNvSpPr txBox="1"/>
          <p:nvPr/>
        </p:nvSpPr>
        <p:spPr>
          <a:xfrm>
            <a:off x="6905381"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Pixel values within ROI are averaged</a:t>
            </a:r>
            <a:endParaRPr b="1" sz="1474">
              <a:solidFill>
                <a:schemeClr val="dk1"/>
              </a:solidFill>
              <a:latin typeface="Arial Narrow"/>
              <a:ea typeface="Arial Narrow"/>
              <a:cs typeface="Arial Narrow"/>
              <a:sym typeface="Arial Narrow"/>
            </a:endParaRPr>
          </a:p>
        </p:txBody>
      </p:sp>
      <p:sp>
        <p:nvSpPr>
          <p:cNvPr id="544" name="Google Shape;544;p45"/>
          <p:cNvSpPr txBox="1"/>
          <p:nvPr/>
        </p:nvSpPr>
        <p:spPr>
          <a:xfrm>
            <a:off x="9114558" y="2848820"/>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Red, Green, Blue signal</a:t>
            </a:r>
            <a:endParaRPr b="1" sz="1474">
              <a:solidFill>
                <a:schemeClr val="dk1"/>
              </a:solidFill>
              <a:latin typeface="Arial Narrow"/>
              <a:ea typeface="Arial Narrow"/>
              <a:cs typeface="Arial Narrow"/>
              <a:sym typeface="Arial Narrow"/>
            </a:endParaRPr>
          </a:p>
        </p:txBody>
      </p:sp>
      <p:cxnSp>
        <p:nvCxnSpPr>
          <p:cNvPr id="545" name="Google Shape;545;p45"/>
          <p:cNvCxnSpPr/>
          <p:nvPr/>
        </p:nvCxnSpPr>
        <p:spPr>
          <a:xfrm>
            <a:off x="10881175" y="2100925"/>
            <a:ext cx="720000" cy="3600"/>
          </a:xfrm>
          <a:prstGeom prst="straightConnector1">
            <a:avLst/>
          </a:prstGeom>
          <a:noFill/>
          <a:ln cap="flat" cmpd="sng" w="9525">
            <a:solidFill>
              <a:schemeClr val="dk2"/>
            </a:solidFill>
            <a:prstDash val="dot"/>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6"/>
          <p:cNvSpPr txBox="1"/>
          <p:nvPr>
            <p:ph type="title"/>
          </p:nvPr>
        </p:nvSpPr>
        <p:spPr>
          <a:xfrm>
            <a:off x="927688" y="459925"/>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Signal Extraction Methodology - Bandpass Filter</a:t>
            </a:r>
            <a:endParaRPr/>
          </a:p>
        </p:txBody>
      </p:sp>
      <p:sp>
        <p:nvSpPr>
          <p:cNvPr id="552" name="Google Shape;552;p46"/>
          <p:cNvSpPr txBox="1"/>
          <p:nvPr>
            <p:ph idx="12" type="sldNum"/>
          </p:nvPr>
        </p:nvSpPr>
        <p:spPr>
          <a:xfrm>
            <a:off x="11607165" y="6137275"/>
            <a:ext cx="1413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AU"/>
              <a:t>‹#›</a:t>
            </a:fld>
            <a:endParaRPr/>
          </a:p>
        </p:txBody>
      </p:sp>
      <p:pic>
        <p:nvPicPr>
          <p:cNvPr id="553" name="Google Shape;553;p46" title="download-2.png"/>
          <p:cNvPicPr preferRelativeResize="0"/>
          <p:nvPr/>
        </p:nvPicPr>
        <p:blipFill>
          <a:blip r:embed="rId3">
            <a:alphaModFix/>
          </a:blip>
          <a:stretch>
            <a:fillRect/>
          </a:stretch>
        </p:blipFill>
        <p:spPr>
          <a:xfrm>
            <a:off x="1306498" y="1339999"/>
            <a:ext cx="1482289" cy="1482289"/>
          </a:xfrm>
          <a:prstGeom prst="rect">
            <a:avLst/>
          </a:prstGeom>
          <a:noFill/>
          <a:ln cap="flat" cmpd="sng" w="33050">
            <a:solidFill>
              <a:schemeClr val="dk2"/>
            </a:solidFill>
            <a:prstDash val="solid"/>
            <a:round/>
            <a:headEnd len="sm" w="sm" type="none"/>
            <a:tailEnd len="sm" w="sm" type="none"/>
          </a:ln>
        </p:spPr>
      </p:pic>
      <p:pic>
        <p:nvPicPr>
          <p:cNvPr id="554" name="Google Shape;554;p46" title="download-4.png"/>
          <p:cNvPicPr preferRelativeResize="0"/>
          <p:nvPr/>
        </p:nvPicPr>
        <p:blipFill rotWithShape="1">
          <a:blip r:embed="rId4">
            <a:alphaModFix/>
          </a:blip>
          <a:srcRect b="37665" l="18894" r="19976" t="28738"/>
          <a:stretch/>
        </p:blipFill>
        <p:spPr>
          <a:xfrm>
            <a:off x="3234287" y="1340009"/>
            <a:ext cx="1241823" cy="1482286"/>
          </a:xfrm>
          <a:prstGeom prst="rect">
            <a:avLst/>
          </a:prstGeom>
          <a:noFill/>
          <a:ln cap="flat" cmpd="sng" w="33050">
            <a:solidFill>
              <a:schemeClr val="dk2"/>
            </a:solidFill>
            <a:prstDash val="solid"/>
            <a:round/>
            <a:headEnd len="sm" w="sm" type="none"/>
            <a:tailEnd len="sm" w="sm" type="none"/>
          </a:ln>
        </p:spPr>
      </p:pic>
      <p:pic>
        <p:nvPicPr>
          <p:cNvPr id="555" name="Google Shape;555;p46" title="download-5.png"/>
          <p:cNvPicPr preferRelativeResize="0"/>
          <p:nvPr/>
        </p:nvPicPr>
        <p:blipFill rotWithShape="1">
          <a:blip r:embed="rId5">
            <a:alphaModFix/>
          </a:blip>
          <a:srcRect b="-1249" l="0" r="0" t="1250"/>
          <a:stretch/>
        </p:blipFill>
        <p:spPr>
          <a:xfrm>
            <a:off x="4944715" y="1340009"/>
            <a:ext cx="1482289" cy="1482225"/>
          </a:xfrm>
          <a:prstGeom prst="rect">
            <a:avLst/>
          </a:prstGeom>
          <a:noFill/>
          <a:ln cap="flat" cmpd="sng" w="33050">
            <a:solidFill>
              <a:schemeClr val="dk2"/>
            </a:solidFill>
            <a:prstDash val="solid"/>
            <a:round/>
            <a:headEnd len="sm" w="sm" type="none"/>
            <a:tailEnd len="sm" w="sm" type="none"/>
          </a:ln>
        </p:spPr>
      </p:pic>
      <p:pic>
        <p:nvPicPr>
          <p:cNvPr id="556" name="Google Shape;556;p46" title="download-6.png"/>
          <p:cNvPicPr preferRelativeResize="0"/>
          <p:nvPr/>
        </p:nvPicPr>
        <p:blipFill rotWithShape="1">
          <a:blip r:embed="rId6">
            <a:alphaModFix/>
          </a:blip>
          <a:srcRect b="0" l="0" r="0" t="0"/>
          <a:stretch/>
        </p:blipFill>
        <p:spPr>
          <a:xfrm>
            <a:off x="6905381" y="1340009"/>
            <a:ext cx="1482289" cy="1482312"/>
          </a:xfrm>
          <a:prstGeom prst="rect">
            <a:avLst/>
          </a:prstGeom>
          <a:noFill/>
          <a:ln cap="flat" cmpd="sng" w="33050">
            <a:solidFill>
              <a:schemeClr val="dk2"/>
            </a:solidFill>
            <a:prstDash val="solid"/>
            <a:round/>
            <a:headEnd len="sm" w="sm" type="none"/>
            <a:tailEnd len="sm" w="sm" type="none"/>
          </a:ln>
        </p:spPr>
      </p:pic>
      <p:pic>
        <p:nvPicPr>
          <p:cNvPr id="557" name="Google Shape;557;p46" title="download-7.png"/>
          <p:cNvPicPr preferRelativeResize="0"/>
          <p:nvPr/>
        </p:nvPicPr>
        <p:blipFill>
          <a:blip r:embed="rId7">
            <a:alphaModFix/>
          </a:blip>
          <a:stretch>
            <a:fillRect/>
          </a:stretch>
        </p:blipFill>
        <p:spPr>
          <a:xfrm>
            <a:off x="8866045" y="1336475"/>
            <a:ext cx="1979322" cy="1482312"/>
          </a:xfrm>
          <a:prstGeom prst="rect">
            <a:avLst/>
          </a:prstGeom>
          <a:noFill/>
          <a:ln cap="flat" cmpd="sng" w="33050">
            <a:solidFill>
              <a:schemeClr val="dk2"/>
            </a:solidFill>
            <a:prstDash val="solid"/>
            <a:round/>
            <a:headEnd len="sm" w="sm" type="none"/>
            <a:tailEnd len="sm" w="sm" type="none"/>
          </a:ln>
        </p:spPr>
      </p:pic>
      <p:pic>
        <p:nvPicPr>
          <p:cNvPr id="558" name="Google Shape;558;p46" title="download-8.png"/>
          <p:cNvPicPr preferRelativeResize="0"/>
          <p:nvPr/>
        </p:nvPicPr>
        <p:blipFill>
          <a:blip r:embed="rId8">
            <a:alphaModFix/>
          </a:blip>
          <a:stretch>
            <a:fillRect/>
          </a:stretch>
        </p:blipFill>
        <p:spPr>
          <a:xfrm>
            <a:off x="927695" y="4083085"/>
            <a:ext cx="2019412" cy="1512347"/>
          </a:xfrm>
          <a:prstGeom prst="rect">
            <a:avLst/>
          </a:prstGeom>
          <a:noFill/>
          <a:ln cap="flat" cmpd="sng" w="28575">
            <a:solidFill>
              <a:srgbClr val="FF0000"/>
            </a:solidFill>
            <a:prstDash val="solid"/>
            <a:round/>
            <a:headEnd len="sm" w="sm" type="none"/>
            <a:tailEnd len="sm" w="sm" type="none"/>
          </a:ln>
        </p:spPr>
      </p:pic>
      <p:cxnSp>
        <p:nvCxnSpPr>
          <p:cNvPr id="559" name="Google Shape;559;p46"/>
          <p:cNvCxnSpPr>
            <a:endCxn id="554" idx="1"/>
          </p:cNvCxnSpPr>
          <p:nvPr/>
        </p:nvCxnSpPr>
        <p:spPr>
          <a:xfrm>
            <a:off x="2814587" y="2074252"/>
            <a:ext cx="419700" cy="6900"/>
          </a:xfrm>
          <a:prstGeom prst="straightConnector1">
            <a:avLst/>
          </a:prstGeom>
          <a:noFill/>
          <a:ln cap="flat" cmpd="sng" w="8250">
            <a:solidFill>
              <a:schemeClr val="dk2"/>
            </a:solidFill>
            <a:prstDash val="solid"/>
            <a:round/>
            <a:headEnd len="med" w="med" type="none"/>
            <a:tailEnd len="med" w="med" type="triangle"/>
          </a:ln>
        </p:spPr>
      </p:cxnSp>
      <p:cxnSp>
        <p:nvCxnSpPr>
          <p:cNvPr id="560" name="Google Shape;560;p46"/>
          <p:cNvCxnSpPr>
            <a:stCxn id="554" idx="3"/>
            <a:endCxn id="555" idx="1"/>
          </p:cNvCxnSpPr>
          <p:nvPr/>
        </p:nvCxnSpPr>
        <p:spPr>
          <a:xfrm>
            <a:off x="4476110" y="2081152"/>
            <a:ext cx="468600" cy="0"/>
          </a:xfrm>
          <a:prstGeom prst="straightConnector1">
            <a:avLst/>
          </a:prstGeom>
          <a:noFill/>
          <a:ln cap="flat" cmpd="sng" w="8250">
            <a:solidFill>
              <a:schemeClr val="dk2"/>
            </a:solidFill>
            <a:prstDash val="solid"/>
            <a:round/>
            <a:headEnd len="med" w="med" type="none"/>
            <a:tailEnd len="med" w="med" type="triangle"/>
          </a:ln>
        </p:spPr>
      </p:cxnSp>
      <p:cxnSp>
        <p:nvCxnSpPr>
          <p:cNvPr id="561" name="Google Shape;561;p46"/>
          <p:cNvCxnSpPr>
            <a:endCxn id="556" idx="1"/>
          </p:cNvCxnSpPr>
          <p:nvPr/>
        </p:nvCxnSpPr>
        <p:spPr>
          <a:xfrm flipH="1" rot="10800000">
            <a:off x="6491981" y="2081165"/>
            <a:ext cx="413400" cy="600"/>
          </a:xfrm>
          <a:prstGeom prst="straightConnector1">
            <a:avLst/>
          </a:prstGeom>
          <a:noFill/>
          <a:ln cap="flat" cmpd="sng" w="8250">
            <a:solidFill>
              <a:schemeClr val="dk2"/>
            </a:solidFill>
            <a:prstDash val="solid"/>
            <a:round/>
            <a:headEnd len="med" w="med" type="none"/>
            <a:tailEnd len="med" w="med" type="triangle"/>
          </a:ln>
        </p:spPr>
      </p:cxnSp>
      <p:cxnSp>
        <p:nvCxnSpPr>
          <p:cNvPr id="562" name="Google Shape;562;p46"/>
          <p:cNvCxnSpPr>
            <a:stCxn id="556" idx="3"/>
            <a:endCxn id="557" idx="1"/>
          </p:cNvCxnSpPr>
          <p:nvPr/>
        </p:nvCxnSpPr>
        <p:spPr>
          <a:xfrm flipH="1" rot="10800000">
            <a:off x="8387670" y="2077565"/>
            <a:ext cx="478500" cy="3600"/>
          </a:xfrm>
          <a:prstGeom prst="straightConnector1">
            <a:avLst/>
          </a:prstGeom>
          <a:noFill/>
          <a:ln cap="flat" cmpd="sng" w="8250">
            <a:solidFill>
              <a:schemeClr val="dk2"/>
            </a:solidFill>
            <a:prstDash val="solid"/>
            <a:round/>
            <a:headEnd len="med" w="med" type="none"/>
            <a:tailEnd len="med" w="med" type="triangle"/>
          </a:ln>
        </p:spPr>
      </p:cxnSp>
      <p:sp>
        <p:nvSpPr>
          <p:cNvPr id="563" name="Google Shape;563;p46"/>
          <p:cNvSpPr txBox="1"/>
          <p:nvPr/>
        </p:nvSpPr>
        <p:spPr>
          <a:xfrm>
            <a:off x="1306498" y="2812648"/>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User takes measurement</a:t>
            </a:r>
            <a:endParaRPr b="1" sz="1474">
              <a:solidFill>
                <a:schemeClr val="dk1"/>
              </a:solidFill>
              <a:latin typeface="Arial Narrow"/>
              <a:ea typeface="Arial Narrow"/>
              <a:cs typeface="Arial Narrow"/>
              <a:sym typeface="Arial Narrow"/>
            </a:endParaRPr>
          </a:p>
        </p:txBody>
      </p:sp>
      <p:sp>
        <p:nvSpPr>
          <p:cNvPr id="564" name="Google Shape;564;p46"/>
          <p:cNvSpPr txBox="1"/>
          <p:nvPr/>
        </p:nvSpPr>
        <p:spPr>
          <a:xfrm>
            <a:off x="3245835" y="2819674"/>
            <a:ext cx="1241700" cy="4749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Apple Vision detects face and ROI</a:t>
            </a:r>
            <a:endParaRPr b="1" sz="1474">
              <a:solidFill>
                <a:schemeClr val="dk1"/>
              </a:solidFill>
              <a:latin typeface="Arial Narrow"/>
              <a:ea typeface="Arial Narrow"/>
              <a:cs typeface="Arial Narrow"/>
              <a:sym typeface="Arial Narrow"/>
            </a:endParaRPr>
          </a:p>
        </p:txBody>
      </p:sp>
      <p:sp>
        <p:nvSpPr>
          <p:cNvPr id="565" name="Google Shape;565;p46"/>
          <p:cNvSpPr txBox="1"/>
          <p:nvPr/>
        </p:nvSpPr>
        <p:spPr>
          <a:xfrm>
            <a:off x="4944737"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ROI is exponentially smoothed w.r.t previous ROIs</a:t>
            </a:r>
            <a:endParaRPr b="1" sz="1474">
              <a:solidFill>
                <a:schemeClr val="dk1"/>
              </a:solidFill>
              <a:latin typeface="Arial Narrow"/>
              <a:ea typeface="Arial Narrow"/>
              <a:cs typeface="Arial Narrow"/>
              <a:sym typeface="Arial Narrow"/>
            </a:endParaRPr>
          </a:p>
        </p:txBody>
      </p:sp>
      <p:sp>
        <p:nvSpPr>
          <p:cNvPr id="566" name="Google Shape;566;p46"/>
          <p:cNvSpPr txBox="1"/>
          <p:nvPr/>
        </p:nvSpPr>
        <p:spPr>
          <a:xfrm>
            <a:off x="6905381"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Pixel values within ROI are averaged</a:t>
            </a:r>
            <a:endParaRPr b="1" sz="1474">
              <a:solidFill>
                <a:schemeClr val="dk1"/>
              </a:solidFill>
              <a:latin typeface="Arial Narrow"/>
              <a:ea typeface="Arial Narrow"/>
              <a:cs typeface="Arial Narrow"/>
              <a:sym typeface="Arial Narrow"/>
            </a:endParaRPr>
          </a:p>
        </p:txBody>
      </p:sp>
      <p:sp>
        <p:nvSpPr>
          <p:cNvPr id="567" name="Google Shape;567;p46"/>
          <p:cNvSpPr txBox="1"/>
          <p:nvPr/>
        </p:nvSpPr>
        <p:spPr>
          <a:xfrm>
            <a:off x="9114558" y="2848820"/>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Red, Green, Blue signal</a:t>
            </a:r>
            <a:endParaRPr b="1" sz="1474">
              <a:solidFill>
                <a:schemeClr val="dk1"/>
              </a:solidFill>
              <a:latin typeface="Arial Narrow"/>
              <a:ea typeface="Arial Narrow"/>
              <a:cs typeface="Arial Narrow"/>
              <a:sym typeface="Arial Narrow"/>
            </a:endParaRPr>
          </a:p>
        </p:txBody>
      </p:sp>
      <p:sp>
        <p:nvSpPr>
          <p:cNvPr id="568" name="Google Shape;568;p46"/>
          <p:cNvSpPr txBox="1"/>
          <p:nvPr/>
        </p:nvSpPr>
        <p:spPr>
          <a:xfrm>
            <a:off x="1196248" y="5595433"/>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Bandpass filter</a:t>
            </a:r>
            <a:endParaRPr b="1" sz="1474">
              <a:solidFill>
                <a:schemeClr val="dk1"/>
              </a:solidFill>
              <a:latin typeface="Arial Narrow"/>
              <a:ea typeface="Arial Narrow"/>
              <a:cs typeface="Arial Narrow"/>
              <a:sym typeface="Arial Narrow"/>
            </a:endParaRPr>
          </a:p>
        </p:txBody>
      </p:sp>
      <p:cxnSp>
        <p:nvCxnSpPr>
          <p:cNvPr id="569" name="Google Shape;569;p46"/>
          <p:cNvCxnSpPr>
            <a:stCxn id="558" idx="3"/>
            <a:endCxn id="570" idx="1"/>
          </p:cNvCxnSpPr>
          <p:nvPr/>
        </p:nvCxnSpPr>
        <p:spPr>
          <a:xfrm>
            <a:off x="2947107" y="4839258"/>
            <a:ext cx="472500" cy="0"/>
          </a:xfrm>
          <a:prstGeom prst="straightConnector1">
            <a:avLst/>
          </a:prstGeom>
          <a:noFill/>
          <a:ln cap="flat" cmpd="sng" w="9525">
            <a:solidFill>
              <a:schemeClr val="dk2"/>
            </a:solidFill>
            <a:prstDash val="solid"/>
            <a:round/>
            <a:headEnd len="med" w="med" type="none"/>
            <a:tailEnd len="med" w="med" type="triangle"/>
          </a:ln>
        </p:spPr>
      </p:cxnSp>
      <p:cxnSp>
        <p:nvCxnSpPr>
          <p:cNvPr id="571" name="Google Shape;571;p46"/>
          <p:cNvCxnSpPr/>
          <p:nvPr/>
        </p:nvCxnSpPr>
        <p:spPr>
          <a:xfrm>
            <a:off x="10881175" y="2100925"/>
            <a:ext cx="720000" cy="3600"/>
          </a:xfrm>
          <a:prstGeom prst="straightConnector1">
            <a:avLst/>
          </a:prstGeom>
          <a:noFill/>
          <a:ln cap="flat" cmpd="sng" w="9525">
            <a:solidFill>
              <a:schemeClr val="dk2"/>
            </a:solidFill>
            <a:prstDash val="dot"/>
            <a:round/>
            <a:headEnd len="med" w="med" type="none"/>
            <a:tailEnd len="med" w="med" type="triangle"/>
          </a:ln>
        </p:spPr>
      </p:cxnSp>
      <p:cxnSp>
        <p:nvCxnSpPr>
          <p:cNvPr id="572" name="Google Shape;572;p46"/>
          <p:cNvCxnSpPr/>
          <p:nvPr/>
        </p:nvCxnSpPr>
        <p:spPr>
          <a:xfrm flipH="1" rot="10800000">
            <a:off x="207695" y="4914558"/>
            <a:ext cx="720000" cy="3600"/>
          </a:xfrm>
          <a:prstGeom prst="straightConnector1">
            <a:avLst/>
          </a:prstGeom>
          <a:noFill/>
          <a:ln cap="flat" cmpd="sng" w="9525">
            <a:solidFill>
              <a:schemeClr val="dk2"/>
            </a:solidFill>
            <a:prstDash val="dot"/>
            <a:round/>
            <a:headEnd len="med" w="med" type="none"/>
            <a:tailEnd len="med" w="med" type="triangle"/>
          </a:ln>
        </p:spPr>
      </p:cxnSp>
      <p:sp>
        <p:nvSpPr>
          <p:cNvPr id="573" name="Google Shape;573;p46"/>
          <p:cNvSpPr txBox="1"/>
          <p:nvPr/>
        </p:nvSpPr>
        <p:spPr>
          <a:xfrm>
            <a:off x="4833275" y="3940775"/>
            <a:ext cx="4032900" cy="2630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700">
              <a:solidFill>
                <a:srgbClr val="0D0D0D"/>
              </a:solidFill>
              <a:highlight>
                <a:srgbClr val="FFFFFF"/>
              </a:highlight>
              <a:latin typeface="Arial Narrow"/>
              <a:ea typeface="Arial Narrow"/>
              <a:cs typeface="Arial Narrow"/>
              <a:sym typeface="Arial Narrow"/>
            </a:endParaRPr>
          </a:p>
          <a:p>
            <a:pPr indent="-336550" lvl="0" marL="457200" rtl="0" algn="l">
              <a:spcBef>
                <a:spcPts val="0"/>
              </a:spcBef>
              <a:spcAft>
                <a:spcPts val="0"/>
              </a:spcAft>
              <a:buClr>
                <a:schemeClr val="dk1"/>
              </a:buClr>
              <a:buSzPts val="1700"/>
              <a:buFont typeface="Arial Narrow"/>
              <a:buChar char="●"/>
            </a:pPr>
            <a:r>
              <a:rPr lang="en-AU" sz="1700">
                <a:solidFill>
                  <a:srgbClr val="0D0D0D"/>
                </a:solidFill>
                <a:highlight>
                  <a:srgbClr val="FFFFFF"/>
                </a:highlight>
                <a:latin typeface="Arial Narrow"/>
                <a:ea typeface="Arial Narrow"/>
                <a:cs typeface="Arial Narrow"/>
                <a:sym typeface="Arial Narrow"/>
              </a:rPr>
              <a:t>Bandpass between 0.7 and 4Hz (42-240bpm)</a:t>
            </a:r>
            <a:endParaRPr sz="1700">
              <a:solidFill>
                <a:srgbClr val="0D0D0D"/>
              </a:solidFill>
              <a:highlight>
                <a:srgbClr val="FFFFFF"/>
              </a:highlight>
              <a:latin typeface="Arial Narrow"/>
              <a:ea typeface="Arial Narrow"/>
              <a:cs typeface="Arial Narrow"/>
              <a:sym typeface="Arial Narrow"/>
            </a:endParaRPr>
          </a:p>
          <a:p>
            <a:pPr indent="-336550" lvl="0" marL="457200" rtl="0" algn="l">
              <a:spcBef>
                <a:spcPts val="0"/>
              </a:spcBef>
              <a:spcAft>
                <a:spcPts val="0"/>
              </a:spcAft>
              <a:buClr>
                <a:schemeClr val="dk1"/>
              </a:buClr>
              <a:buSzPts val="1700"/>
              <a:buFont typeface="Arial Narrow"/>
              <a:buChar char="●"/>
            </a:pPr>
            <a:r>
              <a:rPr lang="en-AU" sz="1700">
                <a:solidFill>
                  <a:srgbClr val="0D0D0D"/>
                </a:solidFill>
                <a:highlight>
                  <a:srgbClr val="FFFFFF"/>
                </a:highlight>
                <a:latin typeface="Arial Narrow"/>
                <a:ea typeface="Arial Narrow"/>
                <a:cs typeface="Arial Narrow"/>
                <a:sym typeface="Arial Narrow"/>
              </a:rPr>
              <a:t>Runs an FFT, zeros all bins whose absolute frequency is below 0.7 Hz or above 4 Hz, then performs an inverse FFT</a:t>
            </a:r>
            <a:endParaRPr sz="1700">
              <a:solidFill>
                <a:srgbClr val="0D0D0D"/>
              </a:solidFill>
              <a:highlight>
                <a:srgbClr val="FFFFFF"/>
              </a:highlight>
              <a:latin typeface="Arial Narrow"/>
              <a:ea typeface="Arial Narrow"/>
              <a:cs typeface="Arial Narrow"/>
              <a:sym typeface="Arial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7"/>
          <p:cNvSpPr txBox="1"/>
          <p:nvPr>
            <p:ph type="title"/>
          </p:nvPr>
        </p:nvSpPr>
        <p:spPr>
          <a:xfrm>
            <a:off x="927688" y="459925"/>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Signal Extraction Methodology - CHROM projection</a:t>
            </a:r>
            <a:endParaRPr/>
          </a:p>
        </p:txBody>
      </p:sp>
      <p:pic>
        <p:nvPicPr>
          <p:cNvPr id="580" name="Google Shape;580;p47" title="download-2.png"/>
          <p:cNvPicPr preferRelativeResize="0"/>
          <p:nvPr/>
        </p:nvPicPr>
        <p:blipFill>
          <a:blip r:embed="rId3">
            <a:alphaModFix/>
          </a:blip>
          <a:stretch>
            <a:fillRect/>
          </a:stretch>
        </p:blipFill>
        <p:spPr>
          <a:xfrm>
            <a:off x="1306498" y="1339999"/>
            <a:ext cx="1482289" cy="1482289"/>
          </a:xfrm>
          <a:prstGeom prst="rect">
            <a:avLst/>
          </a:prstGeom>
          <a:noFill/>
          <a:ln cap="flat" cmpd="sng" w="33050">
            <a:solidFill>
              <a:schemeClr val="dk2"/>
            </a:solidFill>
            <a:prstDash val="solid"/>
            <a:round/>
            <a:headEnd len="sm" w="sm" type="none"/>
            <a:tailEnd len="sm" w="sm" type="none"/>
          </a:ln>
        </p:spPr>
      </p:pic>
      <p:pic>
        <p:nvPicPr>
          <p:cNvPr id="581" name="Google Shape;581;p47" title="download-4.png"/>
          <p:cNvPicPr preferRelativeResize="0"/>
          <p:nvPr/>
        </p:nvPicPr>
        <p:blipFill rotWithShape="1">
          <a:blip r:embed="rId4">
            <a:alphaModFix/>
          </a:blip>
          <a:srcRect b="37665" l="18894" r="19976" t="28738"/>
          <a:stretch/>
        </p:blipFill>
        <p:spPr>
          <a:xfrm>
            <a:off x="3234287" y="1340009"/>
            <a:ext cx="1241823" cy="1482286"/>
          </a:xfrm>
          <a:prstGeom prst="rect">
            <a:avLst/>
          </a:prstGeom>
          <a:noFill/>
          <a:ln cap="flat" cmpd="sng" w="33050">
            <a:solidFill>
              <a:schemeClr val="dk2"/>
            </a:solidFill>
            <a:prstDash val="solid"/>
            <a:round/>
            <a:headEnd len="sm" w="sm" type="none"/>
            <a:tailEnd len="sm" w="sm" type="none"/>
          </a:ln>
        </p:spPr>
      </p:pic>
      <p:pic>
        <p:nvPicPr>
          <p:cNvPr id="582" name="Google Shape;582;p47" title="download-5.png"/>
          <p:cNvPicPr preferRelativeResize="0"/>
          <p:nvPr/>
        </p:nvPicPr>
        <p:blipFill rotWithShape="1">
          <a:blip r:embed="rId5">
            <a:alphaModFix/>
          </a:blip>
          <a:srcRect b="-1249" l="0" r="0" t="1250"/>
          <a:stretch/>
        </p:blipFill>
        <p:spPr>
          <a:xfrm>
            <a:off x="4944715" y="1340009"/>
            <a:ext cx="1482289" cy="1482225"/>
          </a:xfrm>
          <a:prstGeom prst="rect">
            <a:avLst/>
          </a:prstGeom>
          <a:noFill/>
          <a:ln cap="flat" cmpd="sng" w="33050">
            <a:solidFill>
              <a:schemeClr val="dk2"/>
            </a:solidFill>
            <a:prstDash val="solid"/>
            <a:round/>
            <a:headEnd len="sm" w="sm" type="none"/>
            <a:tailEnd len="sm" w="sm" type="none"/>
          </a:ln>
        </p:spPr>
      </p:pic>
      <p:pic>
        <p:nvPicPr>
          <p:cNvPr id="583" name="Google Shape;583;p47" title="download-6.png"/>
          <p:cNvPicPr preferRelativeResize="0"/>
          <p:nvPr/>
        </p:nvPicPr>
        <p:blipFill rotWithShape="1">
          <a:blip r:embed="rId6">
            <a:alphaModFix/>
          </a:blip>
          <a:srcRect b="0" l="0" r="0" t="0"/>
          <a:stretch/>
        </p:blipFill>
        <p:spPr>
          <a:xfrm>
            <a:off x="6905381" y="1340009"/>
            <a:ext cx="1482289" cy="1482312"/>
          </a:xfrm>
          <a:prstGeom prst="rect">
            <a:avLst/>
          </a:prstGeom>
          <a:noFill/>
          <a:ln cap="flat" cmpd="sng" w="33050">
            <a:solidFill>
              <a:schemeClr val="dk2"/>
            </a:solidFill>
            <a:prstDash val="solid"/>
            <a:round/>
            <a:headEnd len="sm" w="sm" type="none"/>
            <a:tailEnd len="sm" w="sm" type="none"/>
          </a:ln>
        </p:spPr>
      </p:pic>
      <p:pic>
        <p:nvPicPr>
          <p:cNvPr id="584" name="Google Shape;584;p47" title="download-7.png"/>
          <p:cNvPicPr preferRelativeResize="0"/>
          <p:nvPr/>
        </p:nvPicPr>
        <p:blipFill>
          <a:blip r:embed="rId7">
            <a:alphaModFix/>
          </a:blip>
          <a:stretch>
            <a:fillRect/>
          </a:stretch>
        </p:blipFill>
        <p:spPr>
          <a:xfrm>
            <a:off x="8866045" y="1336475"/>
            <a:ext cx="1979322" cy="1482312"/>
          </a:xfrm>
          <a:prstGeom prst="rect">
            <a:avLst/>
          </a:prstGeom>
          <a:noFill/>
          <a:ln cap="flat" cmpd="sng" w="33050">
            <a:solidFill>
              <a:schemeClr val="dk2"/>
            </a:solidFill>
            <a:prstDash val="solid"/>
            <a:round/>
            <a:headEnd len="sm" w="sm" type="none"/>
            <a:tailEnd len="sm" w="sm" type="none"/>
          </a:ln>
        </p:spPr>
      </p:pic>
      <p:pic>
        <p:nvPicPr>
          <p:cNvPr id="585" name="Google Shape;585;p47" title="download-8.png"/>
          <p:cNvPicPr preferRelativeResize="0"/>
          <p:nvPr/>
        </p:nvPicPr>
        <p:blipFill>
          <a:blip r:embed="rId8">
            <a:alphaModFix/>
          </a:blip>
          <a:stretch>
            <a:fillRect/>
          </a:stretch>
        </p:blipFill>
        <p:spPr>
          <a:xfrm>
            <a:off x="927695" y="4083085"/>
            <a:ext cx="2019412" cy="1512347"/>
          </a:xfrm>
          <a:prstGeom prst="rect">
            <a:avLst/>
          </a:prstGeom>
          <a:noFill/>
          <a:ln cap="flat" cmpd="sng" w="28575">
            <a:solidFill>
              <a:schemeClr val="dk2"/>
            </a:solidFill>
            <a:prstDash val="solid"/>
            <a:round/>
            <a:headEnd len="sm" w="sm" type="none"/>
            <a:tailEnd len="sm" w="sm" type="none"/>
          </a:ln>
        </p:spPr>
      </p:pic>
      <p:cxnSp>
        <p:nvCxnSpPr>
          <p:cNvPr id="586" name="Google Shape;586;p47"/>
          <p:cNvCxnSpPr>
            <a:endCxn id="581" idx="1"/>
          </p:cNvCxnSpPr>
          <p:nvPr/>
        </p:nvCxnSpPr>
        <p:spPr>
          <a:xfrm>
            <a:off x="2814587" y="2074252"/>
            <a:ext cx="419700" cy="6900"/>
          </a:xfrm>
          <a:prstGeom prst="straightConnector1">
            <a:avLst/>
          </a:prstGeom>
          <a:noFill/>
          <a:ln cap="flat" cmpd="sng" w="8250">
            <a:solidFill>
              <a:schemeClr val="dk2"/>
            </a:solidFill>
            <a:prstDash val="solid"/>
            <a:round/>
            <a:headEnd len="med" w="med" type="none"/>
            <a:tailEnd len="med" w="med" type="triangle"/>
          </a:ln>
        </p:spPr>
      </p:cxnSp>
      <p:cxnSp>
        <p:nvCxnSpPr>
          <p:cNvPr id="587" name="Google Shape;587;p47"/>
          <p:cNvCxnSpPr>
            <a:stCxn id="581" idx="3"/>
            <a:endCxn id="582" idx="1"/>
          </p:cNvCxnSpPr>
          <p:nvPr/>
        </p:nvCxnSpPr>
        <p:spPr>
          <a:xfrm>
            <a:off x="4476110" y="2081152"/>
            <a:ext cx="468600" cy="0"/>
          </a:xfrm>
          <a:prstGeom prst="straightConnector1">
            <a:avLst/>
          </a:prstGeom>
          <a:noFill/>
          <a:ln cap="flat" cmpd="sng" w="8250">
            <a:solidFill>
              <a:schemeClr val="dk2"/>
            </a:solidFill>
            <a:prstDash val="solid"/>
            <a:round/>
            <a:headEnd len="med" w="med" type="none"/>
            <a:tailEnd len="med" w="med" type="triangle"/>
          </a:ln>
        </p:spPr>
      </p:cxnSp>
      <p:cxnSp>
        <p:nvCxnSpPr>
          <p:cNvPr id="588" name="Google Shape;588;p47"/>
          <p:cNvCxnSpPr>
            <a:endCxn id="583" idx="1"/>
          </p:cNvCxnSpPr>
          <p:nvPr/>
        </p:nvCxnSpPr>
        <p:spPr>
          <a:xfrm flipH="1" rot="10800000">
            <a:off x="6491981" y="2081165"/>
            <a:ext cx="413400" cy="600"/>
          </a:xfrm>
          <a:prstGeom prst="straightConnector1">
            <a:avLst/>
          </a:prstGeom>
          <a:noFill/>
          <a:ln cap="flat" cmpd="sng" w="8250">
            <a:solidFill>
              <a:schemeClr val="dk2"/>
            </a:solidFill>
            <a:prstDash val="solid"/>
            <a:round/>
            <a:headEnd len="med" w="med" type="none"/>
            <a:tailEnd len="med" w="med" type="triangle"/>
          </a:ln>
        </p:spPr>
      </p:cxnSp>
      <p:cxnSp>
        <p:nvCxnSpPr>
          <p:cNvPr id="589" name="Google Shape;589;p47"/>
          <p:cNvCxnSpPr>
            <a:stCxn id="583" idx="3"/>
            <a:endCxn id="584" idx="1"/>
          </p:cNvCxnSpPr>
          <p:nvPr/>
        </p:nvCxnSpPr>
        <p:spPr>
          <a:xfrm flipH="1" rot="10800000">
            <a:off x="8387670" y="2077565"/>
            <a:ext cx="478500" cy="3600"/>
          </a:xfrm>
          <a:prstGeom prst="straightConnector1">
            <a:avLst/>
          </a:prstGeom>
          <a:noFill/>
          <a:ln cap="flat" cmpd="sng" w="8250">
            <a:solidFill>
              <a:schemeClr val="dk2"/>
            </a:solidFill>
            <a:prstDash val="solid"/>
            <a:round/>
            <a:headEnd len="med" w="med" type="none"/>
            <a:tailEnd len="med" w="med" type="triangle"/>
          </a:ln>
        </p:spPr>
      </p:cxnSp>
      <p:sp>
        <p:nvSpPr>
          <p:cNvPr id="590" name="Google Shape;590;p47"/>
          <p:cNvSpPr txBox="1"/>
          <p:nvPr/>
        </p:nvSpPr>
        <p:spPr>
          <a:xfrm>
            <a:off x="1306498" y="2812648"/>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User takes measurement</a:t>
            </a:r>
            <a:endParaRPr b="1" sz="1474">
              <a:solidFill>
                <a:schemeClr val="dk1"/>
              </a:solidFill>
              <a:latin typeface="Arial Narrow"/>
              <a:ea typeface="Arial Narrow"/>
              <a:cs typeface="Arial Narrow"/>
              <a:sym typeface="Arial Narrow"/>
            </a:endParaRPr>
          </a:p>
        </p:txBody>
      </p:sp>
      <p:sp>
        <p:nvSpPr>
          <p:cNvPr id="591" name="Google Shape;591;p47"/>
          <p:cNvSpPr txBox="1"/>
          <p:nvPr/>
        </p:nvSpPr>
        <p:spPr>
          <a:xfrm>
            <a:off x="3245835" y="2819674"/>
            <a:ext cx="1241700" cy="4749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Apple Vision detects face and ROI</a:t>
            </a:r>
            <a:endParaRPr b="1" sz="1474">
              <a:solidFill>
                <a:schemeClr val="dk1"/>
              </a:solidFill>
              <a:latin typeface="Arial Narrow"/>
              <a:ea typeface="Arial Narrow"/>
              <a:cs typeface="Arial Narrow"/>
              <a:sym typeface="Arial Narrow"/>
            </a:endParaRPr>
          </a:p>
        </p:txBody>
      </p:sp>
      <p:sp>
        <p:nvSpPr>
          <p:cNvPr id="592" name="Google Shape;592;p47"/>
          <p:cNvSpPr txBox="1"/>
          <p:nvPr/>
        </p:nvSpPr>
        <p:spPr>
          <a:xfrm>
            <a:off x="4944737"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ROI is exponentially smoothed w.r.t previous ROIs</a:t>
            </a:r>
            <a:endParaRPr b="1" sz="1474">
              <a:solidFill>
                <a:schemeClr val="dk1"/>
              </a:solidFill>
              <a:latin typeface="Arial Narrow"/>
              <a:ea typeface="Arial Narrow"/>
              <a:cs typeface="Arial Narrow"/>
              <a:sym typeface="Arial Narrow"/>
            </a:endParaRPr>
          </a:p>
        </p:txBody>
      </p:sp>
      <p:sp>
        <p:nvSpPr>
          <p:cNvPr id="593" name="Google Shape;593;p47"/>
          <p:cNvSpPr txBox="1"/>
          <p:nvPr/>
        </p:nvSpPr>
        <p:spPr>
          <a:xfrm>
            <a:off x="6905381"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Pixel values within ROI are averaged</a:t>
            </a:r>
            <a:endParaRPr b="1" sz="1474">
              <a:solidFill>
                <a:schemeClr val="dk1"/>
              </a:solidFill>
              <a:latin typeface="Arial Narrow"/>
              <a:ea typeface="Arial Narrow"/>
              <a:cs typeface="Arial Narrow"/>
              <a:sym typeface="Arial Narrow"/>
            </a:endParaRPr>
          </a:p>
        </p:txBody>
      </p:sp>
      <p:sp>
        <p:nvSpPr>
          <p:cNvPr id="594" name="Google Shape;594;p47"/>
          <p:cNvSpPr txBox="1"/>
          <p:nvPr/>
        </p:nvSpPr>
        <p:spPr>
          <a:xfrm>
            <a:off x="9114558" y="2848820"/>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Red, Green, Blue signal</a:t>
            </a:r>
            <a:endParaRPr b="1" sz="1474">
              <a:solidFill>
                <a:schemeClr val="dk1"/>
              </a:solidFill>
              <a:latin typeface="Arial Narrow"/>
              <a:ea typeface="Arial Narrow"/>
              <a:cs typeface="Arial Narrow"/>
              <a:sym typeface="Arial Narrow"/>
            </a:endParaRPr>
          </a:p>
        </p:txBody>
      </p:sp>
      <p:sp>
        <p:nvSpPr>
          <p:cNvPr id="595" name="Google Shape;595;p47"/>
          <p:cNvSpPr txBox="1"/>
          <p:nvPr/>
        </p:nvSpPr>
        <p:spPr>
          <a:xfrm>
            <a:off x="1196248" y="5595433"/>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Bandpass filter</a:t>
            </a:r>
            <a:endParaRPr b="1" sz="1474">
              <a:solidFill>
                <a:schemeClr val="dk1"/>
              </a:solidFill>
              <a:latin typeface="Arial Narrow"/>
              <a:ea typeface="Arial Narrow"/>
              <a:cs typeface="Arial Narrow"/>
              <a:sym typeface="Arial Narrow"/>
            </a:endParaRPr>
          </a:p>
        </p:txBody>
      </p:sp>
      <p:pic>
        <p:nvPicPr>
          <p:cNvPr id="596" name="Google Shape;596;p47" title="download-9.png"/>
          <p:cNvPicPr preferRelativeResize="0"/>
          <p:nvPr/>
        </p:nvPicPr>
        <p:blipFill>
          <a:blip r:embed="rId9">
            <a:alphaModFix/>
          </a:blip>
          <a:stretch>
            <a:fillRect/>
          </a:stretch>
        </p:blipFill>
        <p:spPr>
          <a:xfrm>
            <a:off x="3419610" y="4083085"/>
            <a:ext cx="2019401" cy="1512326"/>
          </a:xfrm>
          <a:prstGeom prst="rect">
            <a:avLst/>
          </a:prstGeom>
          <a:noFill/>
          <a:ln cap="flat" cmpd="sng" w="28575">
            <a:solidFill>
              <a:srgbClr val="FF0000"/>
            </a:solidFill>
            <a:prstDash val="solid"/>
            <a:round/>
            <a:headEnd len="sm" w="sm" type="none"/>
            <a:tailEnd len="sm" w="sm" type="none"/>
          </a:ln>
        </p:spPr>
      </p:pic>
      <p:sp>
        <p:nvSpPr>
          <p:cNvPr id="597" name="Google Shape;597;p47"/>
          <p:cNvSpPr txBox="1"/>
          <p:nvPr/>
        </p:nvSpPr>
        <p:spPr>
          <a:xfrm>
            <a:off x="3570325" y="5654910"/>
            <a:ext cx="16128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CHROM projection</a:t>
            </a:r>
            <a:endParaRPr b="1" sz="1474">
              <a:solidFill>
                <a:schemeClr val="dk1"/>
              </a:solidFill>
              <a:latin typeface="Arial Narrow"/>
              <a:ea typeface="Arial Narrow"/>
              <a:cs typeface="Arial Narrow"/>
              <a:sym typeface="Arial Narrow"/>
            </a:endParaRPr>
          </a:p>
        </p:txBody>
      </p:sp>
      <p:cxnSp>
        <p:nvCxnSpPr>
          <p:cNvPr id="598" name="Google Shape;598;p47"/>
          <p:cNvCxnSpPr>
            <a:stCxn id="585" idx="3"/>
            <a:endCxn id="596" idx="1"/>
          </p:cNvCxnSpPr>
          <p:nvPr/>
        </p:nvCxnSpPr>
        <p:spPr>
          <a:xfrm>
            <a:off x="2947107" y="4839258"/>
            <a:ext cx="472500" cy="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47"/>
          <p:cNvCxnSpPr>
            <a:stCxn id="596" idx="3"/>
            <a:endCxn id="600" idx="1"/>
          </p:cNvCxnSpPr>
          <p:nvPr/>
        </p:nvCxnSpPr>
        <p:spPr>
          <a:xfrm flipH="1" rot="10800000">
            <a:off x="5439010" y="4833548"/>
            <a:ext cx="472500" cy="57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47"/>
          <p:cNvCxnSpPr/>
          <p:nvPr/>
        </p:nvCxnSpPr>
        <p:spPr>
          <a:xfrm>
            <a:off x="10881175" y="2100925"/>
            <a:ext cx="720000" cy="3600"/>
          </a:xfrm>
          <a:prstGeom prst="straightConnector1">
            <a:avLst/>
          </a:prstGeom>
          <a:noFill/>
          <a:ln cap="flat" cmpd="sng" w="9525">
            <a:solidFill>
              <a:schemeClr val="dk2"/>
            </a:solidFill>
            <a:prstDash val="dot"/>
            <a:round/>
            <a:headEnd len="med" w="med" type="none"/>
            <a:tailEnd len="med" w="med" type="triangle"/>
          </a:ln>
        </p:spPr>
      </p:cxnSp>
      <p:cxnSp>
        <p:nvCxnSpPr>
          <p:cNvPr id="602" name="Google Shape;602;p47"/>
          <p:cNvCxnSpPr/>
          <p:nvPr/>
        </p:nvCxnSpPr>
        <p:spPr>
          <a:xfrm flipH="1" rot="10800000">
            <a:off x="207695" y="4914558"/>
            <a:ext cx="720000" cy="3600"/>
          </a:xfrm>
          <a:prstGeom prst="straightConnector1">
            <a:avLst/>
          </a:prstGeom>
          <a:noFill/>
          <a:ln cap="flat" cmpd="sng" w="9525">
            <a:solidFill>
              <a:schemeClr val="dk2"/>
            </a:solidFill>
            <a:prstDash val="dot"/>
            <a:round/>
            <a:headEnd len="med" w="med" type="none"/>
            <a:tailEnd len="med" w="med" type="triangle"/>
          </a:ln>
        </p:spPr>
      </p:cxnSp>
      <p:sp>
        <p:nvSpPr>
          <p:cNvPr id="603" name="Google Shape;603;p47"/>
          <p:cNvSpPr txBox="1"/>
          <p:nvPr/>
        </p:nvSpPr>
        <p:spPr>
          <a:xfrm>
            <a:off x="6491975" y="3885150"/>
            <a:ext cx="4104900" cy="2630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D0D0D"/>
              </a:buClr>
              <a:buSzPts val="1700"/>
              <a:buFont typeface="Arial Narrow"/>
              <a:buChar char="●"/>
            </a:pPr>
            <a:r>
              <a:rPr lang="en-AU" sz="1700">
                <a:solidFill>
                  <a:srgbClr val="0D0D0D"/>
                </a:solidFill>
                <a:highlight>
                  <a:srgbClr val="FFFFFF"/>
                </a:highlight>
                <a:latin typeface="Arial Narrow"/>
                <a:ea typeface="Arial Narrow"/>
                <a:cs typeface="Arial Narrow"/>
                <a:sym typeface="Arial Narrow"/>
              </a:rPr>
              <a:t>Uses the method suggested by de Haan et al. </a:t>
            </a:r>
            <a:endParaRPr sz="1700">
              <a:solidFill>
                <a:srgbClr val="0D0D0D"/>
              </a:solidFill>
              <a:highlight>
                <a:srgbClr val="FFFFFF"/>
              </a:highlight>
              <a:latin typeface="Arial Narrow"/>
              <a:ea typeface="Arial Narrow"/>
              <a:cs typeface="Arial Narrow"/>
              <a:sym typeface="Arial Narrow"/>
            </a:endParaRPr>
          </a:p>
          <a:p>
            <a:pPr indent="-336550" lvl="0" marL="457200" rtl="0" algn="l">
              <a:spcBef>
                <a:spcPts val="0"/>
              </a:spcBef>
              <a:spcAft>
                <a:spcPts val="0"/>
              </a:spcAft>
              <a:buClr>
                <a:srgbClr val="0D0D0D"/>
              </a:buClr>
              <a:buSzPts val="1700"/>
              <a:buFont typeface="Arial Narrow"/>
              <a:buChar char="●"/>
            </a:pPr>
            <a:r>
              <a:rPr lang="en-AU" sz="1700">
                <a:solidFill>
                  <a:srgbClr val="0D0D0D"/>
                </a:solidFill>
                <a:highlight>
                  <a:srgbClr val="FFFFFF"/>
                </a:highlight>
                <a:latin typeface="Arial Narrow"/>
                <a:ea typeface="Arial Narrow"/>
                <a:cs typeface="Arial Narrow"/>
                <a:sym typeface="Arial Narrow"/>
              </a:rPr>
              <a:t>The idea of this projection is to emphasise the green-dominated pulse component</a:t>
            </a:r>
            <a:endParaRPr sz="1700">
              <a:solidFill>
                <a:srgbClr val="0D0D0D"/>
              </a:solidFill>
              <a:highlight>
                <a:srgbClr val="FFFFFF"/>
              </a:highlight>
              <a:latin typeface="Arial Narrow"/>
              <a:ea typeface="Arial Narrow"/>
              <a:cs typeface="Arial Narrow"/>
              <a:sym typeface="Arial Narrow"/>
            </a:endParaRPr>
          </a:p>
        </p:txBody>
      </p:sp>
      <p:pic>
        <p:nvPicPr>
          <p:cNvPr id="604" name="Google Shape;604;p47" title="Screenshot 2025-11-03 at 9.19.51 am.png"/>
          <p:cNvPicPr preferRelativeResize="0"/>
          <p:nvPr/>
        </p:nvPicPr>
        <p:blipFill>
          <a:blip r:embed="rId10">
            <a:alphaModFix/>
          </a:blip>
          <a:stretch>
            <a:fillRect/>
          </a:stretch>
        </p:blipFill>
        <p:spPr>
          <a:xfrm>
            <a:off x="7028763" y="5054200"/>
            <a:ext cx="3196325" cy="889825"/>
          </a:xfrm>
          <a:prstGeom prst="rect">
            <a:avLst/>
          </a:prstGeom>
          <a:noFill/>
          <a:ln>
            <a:noFill/>
          </a:ln>
        </p:spPr>
      </p:pic>
      <p:pic>
        <p:nvPicPr>
          <p:cNvPr id="605" name="Google Shape;605;p47" title="Screenshot 2025-11-03 at 9.20.05 am.png"/>
          <p:cNvPicPr preferRelativeResize="0"/>
          <p:nvPr/>
        </p:nvPicPr>
        <p:blipFill>
          <a:blip r:embed="rId11">
            <a:alphaModFix/>
          </a:blip>
          <a:stretch>
            <a:fillRect/>
          </a:stretch>
        </p:blipFill>
        <p:spPr>
          <a:xfrm>
            <a:off x="7030921" y="5944013"/>
            <a:ext cx="3026997" cy="71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8"/>
          <p:cNvSpPr txBox="1"/>
          <p:nvPr>
            <p:ph type="title"/>
          </p:nvPr>
        </p:nvSpPr>
        <p:spPr>
          <a:xfrm>
            <a:off x="927688" y="459925"/>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Signal Extraction Methodology</a:t>
            </a:r>
            <a:endParaRPr/>
          </a:p>
        </p:txBody>
      </p:sp>
      <p:sp>
        <p:nvSpPr>
          <p:cNvPr id="612" name="Google Shape;612;p48"/>
          <p:cNvSpPr txBox="1"/>
          <p:nvPr>
            <p:ph idx="12" type="sldNum"/>
          </p:nvPr>
        </p:nvSpPr>
        <p:spPr>
          <a:xfrm>
            <a:off x="11607165" y="6137275"/>
            <a:ext cx="1413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613" name="Google Shape;613;p48" title="download-2.png"/>
          <p:cNvPicPr preferRelativeResize="0"/>
          <p:nvPr/>
        </p:nvPicPr>
        <p:blipFill>
          <a:blip r:embed="rId3">
            <a:alphaModFix/>
          </a:blip>
          <a:stretch>
            <a:fillRect/>
          </a:stretch>
        </p:blipFill>
        <p:spPr>
          <a:xfrm>
            <a:off x="1306498" y="1339999"/>
            <a:ext cx="1482289" cy="1482289"/>
          </a:xfrm>
          <a:prstGeom prst="rect">
            <a:avLst/>
          </a:prstGeom>
          <a:noFill/>
          <a:ln cap="flat" cmpd="sng" w="33050">
            <a:solidFill>
              <a:schemeClr val="dk2"/>
            </a:solidFill>
            <a:prstDash val="solid"/>
            <a:round/>
            <a:headEnd len="sm" w="sm" type="none"/>
            <a:tailEnd len="sm" w="sm" type="none"/>
          </a:ln>
        </p:spPr>
      </p:pic>
      <p:pic>
        <p:nvPicPr>
          <p:cNvPr id="614" name="Google Shape;614;p48" title="download-4.png"/>
          <p:cNvPicPr preferRelativeResize="0"/>
          <p:nvPr/>
        </p:nvPicPr>
        <p:blipFill rotWithShape="1">
          <a:blip r:embed="rId4">
            <a:alphaModFix/>
          </a:blip>
          <a:srcRect b="37665" l="18894" r="19976" t="28738"/>
          <a:stretch/>
        </p:blipFill>
        <p:spPr>
          <a:xfrm>
            <a:off x="3234287" y="1340009"/>
            <a:ext cx="1241823" cy="1482286"/>
          </a:xfrm>
          <a:prstGeom prst="rect">
            <a:avLst/>
          </a:prstGeom>
          <a:noFill/>
          <a:ln cap="flat" cmpd="sng" w="33050">
            <a:solidFill>
              <a:schemeClr val="dk2"/>
            </a:solidFill>
            <a:prstDash val="solid"/>
            <a:round/>
            <a:headEnd len="sm" w="sm" type="none"/>
            <a:tailEnd len="sm" w="sm" type="none"/>
          </a:ln>
        </p:spPr>
      </p:pic>
      <p:pic>
        <p:nvPicPr>
          <p:cNvPr id="615" name="Google Shape;615;p48" title="download-5.png"/>
          <p:cNvPicPr preferRelativeResize="0"/>
          <p:nvPr/>
        </p:nvPicPr>
        <p:blipFill rotWithShape="1">
          <a:blip r:embed="rId5">
            <a:alphaModFix/>
          </a:blip>
          <a:srcRect b="-1249" l="0" r="0" t="1250"/>
          <a:stretch/>
        </p:blipFill>
        <p:spPr>
          <a:xfrm>
            <a:off x="4944715" y="1340009"/>
            <a:ext cx="1482289" cy="1482225"/>
          </a:xfrm>
          <a:prstGeom prst="rect">
            <a:avLst/>
          </a:prstGeom>
          <a:noFill/>
          <a:ln cap="flat" cmpd="sng" w="33050">
            <a:solidFill>
              <a:schemeClr val="dk2"/>
            </a:solidFill>
            <a:prstDash val="solid"/>
            <a:round/>
            <a:headEnd len="sm" w="sm" type="none"/>
            <a:tailEnd len="sm" w="sm" type="none"/>
          </a:ln>
        </p:spPr>
      </p:pic>
      <p:pic>
        <p:nvPicPr>
          <p:cNvPr id="616" name="Google Shape;616;p48" title="download-6.png"/>
          <p:cNvPicPr preferRelativeResize="0"/>
          <p:nvPr/>
        </p:nvPicPr>
        <p:blipFill rotWithShape="1">
          <a:blip r:embed="rId6">
            <a:alphaModFix/>
          </a:blip>
          <a:srcRect b="0" l="0" r="0" t="0"/>
          <a:stretch/>
        </p:blipFill>
        <p:spPr>
          <a:xfrm>
            <a:off x="6905381" y="1340009"/>
            <a:ext cx="1482289" cy="1482312"/>
          </a:xfrm>
          <a:prstGeom prst="rect">
            <a:avLst/>
          </a:prstGeom>
          <a:noFill/>
          <a:ln cap="flat" cmpd="sng" w="33050">
            <a:solidFill>
              <a:schemeClr val="dk2"/>
            </a:solidFill>
            <a:prstDash val="solid"/>
            <a:round/>
            <a:headEnd len="sm" w="sm" type="none"/>
            <a:tailEnd len="sm" w="sm" type="none"/>
          </a:ln>
        </p:spPr>
      </p:pic>
      <p:pic>
        <p:nvPicPr>
          <p:cNvPr id="617" name="Google Shape;617;p48" title="download-7.png"/>
          <p:cNvPicPr preferRelativeResize="0"/>
          <p:nvPr/>
        </p:nvPicPr>
        <p:blipFill>
          <a:blip r:embed="rId7">
            <a:alphaModFix/>
          </a:blip>
          <a:stretch>
            <a:fillRect/>
          </a:stretch>
        </p:blipFill>
        <p:spPr>
          <a:xfrm>
            <a:off x="8866045" y="1336475"/>
            <a:ext cx="1979322" cy="1482312"/>
          </a:xfrm>
          <a:prstGeom prst="rect">
            <a:avLst/>
          </a:prstGeom>
          <a:noFill/>
          <a:ln cap="flat" cmpd="sng" w="33050">
            <a:solidFill>
              <a:schemeClr val="dk2"/>
            </a:solidFill>
            <a:prstDash val="solid"/>
            <a:round/>
            <a:headEnd len="sm" w="sm" type="none"/>
            <a:tailEnd len="sm" w="sm" type="none"/>
          </a:ln>
        </p:spPr>
      </p:pic>
      <p:pic>
        <p:nvPicPr>
          <p:cNvPr id="618" name="Google Shape;618;p48" title="download-8.png"/>
          <p:cNvPicPr preferRelativeResize="0"/>
          <p:nvPr/>
        </p:nvPicPr>
        <p:blipFill>
          <a:blip r:embed="rId8">
            <a:alphaModFix/>
          </a:blip>
          <a:stretch>
            <a:fillRect/>
          </a:stretch>
        </p:blipFill>
        <p:spPr>
          <a:xfrm>
            <a:off x="927695" y="4083085"/>
            <a:ext cx="2019412" cy="1512347"/>
          </a:xfrm>
          <a:prstGeom prst="rect">
            <a:avLst/>
          </a:prstGeom>
          <a:noFill/>
          <a:ln cap="flat" cmpd="sng" w="28575">
            <a:solidFill>
              <a:schemeClr val="dk2"/>
            </a:solidFill>
            <a:prstDash val="solid"/>
            <a:round/>
            <a:headEnd len="sm" w="sm" type="none"/>
            <a:tailEnd len="sm" w="sm" type="none"/>
          </a:ln>
        </p:spPr>
      </p:pic>
      <p:cxnSp>
        <p:nvCxnSpPr>
          <p:cNvPr id="619" name="Google Shape;619;p48"/>
          <p:cNvCxnSpPr>
            <a:endCxn id="614" idx="1"/>
          </p:cNvCxnSpPr>
          <p:nvPr/>
        </p:nvCxnSpPr>
        <p:spPr>
          <a:xfrm>
            <a:off x="2814587" y="2074252"/>
            <a:ext cx="419700" cy="6900"/>
          </a:xfrm>
          <a:prstGeom prst="straightConnector1">
            <a:avLst/>
          </a:prstGeom>
          <a:noFill/>
          <a:ln cap="flat" cmpd="sng" w="8250">
            <a:solidFill>
              <a:schemeClr val="dk2"/>
            </a:solidFill>
            <a:prstDash val="solid"/>
            <a:round/>
            <a:headEnd len="med" w="med" type="none"/>
            <a:tailEnd len="med" w="med" type="triangle"/>
          </a:ln>
        </p:spPr>
      </p:cxnSp>
      <p:cxnSp>
        <p:nvCxnSpPr>
          <p:cNvPr id="620" name="Google Shape;620;p48"/>
          <p:cNvCxnSpPr>
            <a:stCxn id="614" idx="3"/>
            <a:endCxn id="615" idx="1"/>
          </p:cNvCxnSpPr>
          <p:nvPr/>
        </p:nvCxnSpPr>
        <p:spPr>
          <a:xfrm>
            <a:off x="4476110" y="2081152"/>
            <a:ext cx="468600" cy="0"/>
          </a:xfrm>
          <a:prstGeom prst="straightConnector1">
            <a:avLst/>
          </a:prstGeom>
          <a:noFill/>
          <a:ln cap="flat" cmpd="sng" w="8250">
            <a:solidFill>
              <a:schemeClr val="dk2"/>
            </a:solidFill>
            <a:prstDash val="solid"/>
            <a:round/>
            <a:headEnd len="med" w="med" type="none"/>
            <a:tailEnd len="med" w="med" type="triangle"/>
          </a:ln>
        </p:spPr>
      </p:cxnSp>
      <p:cxnSp>
        <p:nvCxnSpPr>
          <p:cNvPr id="621" name="Google Shape;621;p48"/>
          <p:cNvCxnSpPr>
            <a:endCxn id="616" idx="1"/>
          </p:cNvCxnSpPr>
          <p:nvPr/>
        </p:nvCxnSpPr>
        <p:spPr>
          <a:xfrm flipH="1" rot="10800000">
            <a:off x="6491981" y="2081165"/>
            <a:ext cx="413400" cy="600"/>
          </a:xfrm>
          <a:prstGeom prst="straightConnector1">
            <a:avLst/>
          </a:prstGeom>
          <a:noFill/>
          <a:ln cap="flat" cmpd="sng" w="8250">
            <a:solidFill>
              <a:schemeClr val="dk2"/>
            </a:solidFill>
            <a:prstDash val="solid"/>
            <a:round/>
            <a:headEnd len="med" w="med" type="none"/>
            <a:tailEnd len="med" w="med" type="triangle"/>
          </a:ln>
        </p:spPr>
      </p:cxnSp>
      <p:cxnSp>
        <p:nvCxnSpPr>
          <p:cNvPr id="622" name="Google Shape;622;p48"/>
          <p:cNvCxnSpPr>
            <a:stCxn id="616" idx="3"/>
            <a:endCxn id="617" idx="1"/>
          </p:cNvCxnSpPr>
          <p:nvPr/>
        </p:nvCxnSpPr>
        <p:spPr>
          <a:xfrm flipH="1" rot="10800000">
            <a:off x="8387670" y="2077565"/>
            <a:ext cx="478500" cy="3600"/>
          </a:xfrm>
          <a:prstGeom prst="straightConnector1">
            <a:avLst/>
          </a:prstGeom>
          <a:noFill/>
          <a:ln cap="flat" cmpd="sng" w="8250">
            <a:solidFill>
              <a:schemeClr val="dk2"/>
            </a:solidFill>
            <a:prstDash val="solid"/>
            <a:round/>
            <a:headEnd len="med" w="med" type="none"/>
            <a:tailEnd len="med" w="med" type="triangle"/>
          </a:ln>
        </p:spPr>
      </p:cxnSp>
      <p:sp>
        <p:nvSpPr>
          <p:cNvPr id="623" name="Google Shape;623;p48"/>
          <p:cNvSpPr txBox="1"/>
          <p:nvPr/>
        </p:nvSpPr>
        <p:spPr>
          <a:xfrm>
            <a:off x="1306498" y="2812648"/>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User takes measurement</a:t>
            </a:r>
            <a:endParaRPr b="1" sz="1474">
              <a:solidFill>
                <a:schemeClr val="dk1"/>
              </a:solidFill>
              <a:latin typeface="Arial Narrow"/>
              <a:ea typeface="Arial Narrow"/>
              <a:cs typeface="Arial Narrow"/>
              <a:sym typeface="Arial Narrow"/>
            </a:endParaRPr>
          </a:p>
        </p:txBody>
      </p:sp>
      <p:sp>
        <p:nvSpPr>
          <p:cNvPr id="624" name="Google Shape;624;p48"/>
          <p:cNvSpPr txBox="1"/>
          <p:nvPr/>
        </p:nvSpPr>
        <p:spPr>
          <a:xfrm>
            <a:off x="3245835" y="2819674"/>
            <a:ext cx="1241700" cy="4749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Apple Vision </a:t>
            </a:r>
            <a:r>
              <a:rPr b="1" lang="en-AU" sz="1474">
                <a:solidFill>
                  <a:schemeClr val="dk1"/>
                </a:solidFill>
                <a:latin typeface="Arial Narrow"/>
                <a:ea typeface="Arial Narrow"/>
                <a:cs typeface="Arial Narrow"/>
                <a:sym typeface="Arial Narrow"/>
              </a:rPr>
              <a:t>detects</a:t>
            </a:r>
            <a:r>
              <a:rPr b="1" lang="en-AU" sz="1474">
                <a:solidFill>
                  <a:schemeClr val="dk1"/>
                </a:solidFill>
                <a:latin typeface="Arial Narrow"/>
                <a:ea typeface="Arial Narrow"/>
                <a:cs typeface="Arial Narrow"/>
                <a:sym typeface="Arial Narrow"/>
              </a:rPr>
              <a:t> face and ROI</a:t>
            </a:r>
            <a:endParaRPr b="1" sz="1474">
              <a:solidFill>
                <a:schemeClr val="dk1"/>
              </a:solidFill>
              <a:latin typeface="Arial Narrow"/>
              <a:ea typeface="Arial Narrow"/>
              <a:cs typeface="Arial Narrow"/>
              <a:sym typeface="Arial Narrow"/>
            </a:endParaRPr>
          </a:p>
        </p:txBody>
      </p:sp>
      <p:sp>
        <p:nvSpPr>
          <p:cNvPr id="625" name="Google Shape;625;p48"/>
          <p:cNvSpPr txBox="1"/>
          <p:nvPr/>
        </p:nvSpPr>
        <p:spPr>
          <a:xfrm>
            <a:off x="4944737"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ROI is exponentially smoothed w.r.t previous ROIs</a:t>
            </a:r>
            <a:endParaRPr b="1" sz="1474">
              <a:solidFill>
                <a:schemeClr val="dk1"/>
              </a:solidFill>
              <a:latin typeface="Arial Narrow"/>
              <a:ea typeface="Arial Narrow"/>
              <a:cs typeface="Arial Narrow"/>
              <a:sym typeface="Arial Narrow"/>
            </a:endParaRPr>
          </a:p>
        </p:txBody>
      </p:sp>
      <p:sp>
        <p:nvSpPr>
          <p:cNvPr id="626" name="Google Shape;626;p48"/>
          <p:cNvSpPr txBox="1"/>
          <p:nvPr/>
        </p:nvSpPr>
        <p:spPr>
          <a:xfrm>
            <a:off x="6905381"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Pixel values within ROI are averaged</a:t>
            </a:r>
            <a:endParaRPr b="1" sz="1474">
              <a:solidFill>
                <a:schemeClr val="dk1"/>
              </a:solidFill>
              <a:latin typeface="Arial Narrow"/>
              <a:ea typeface="Arial Narrow"/>
              <a:cs typeface="Arial Narrow"/>
              <a:sym typeface="Arial Narrow"/>
            </a:endParaRPr>
          </a:p>
        </p:txBody>
      </p:sp>
      <p:sp>
        <p:nvSpPr>
          <p:cNvPr id="627" name="Google Shape;627;p48"/>
          <p:cNvSpPr txBox="1"/>
          <p:nvPr/>
        </p:nvSpPr>
        <p:spPr>
          <a:xfrm>
            <a:off x="9114558" y="2848820"/>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Red, Green, Blue signal</a:t>
            </a:r>
            <a:endParaRPr b="1" sz="1474">
              <a:solidFill>
                <a:schemeClr val="dk1"/>
              </a:solidFill>
              <a:latin typeface="Arial Narrow"/>
              <a:ea typeface="Arial Narrow"/>
              <a:cs typeface="Arial Narrow"/>
              <a:sym typeface="Arial Narrow"/>
            </a:endParaRPr>
          </a:p>
        </p:txBody>
      </p:sp>
      <p:sp>
        <p:nvSpPr>
          <p:cNvPr id="628" name="Google Shape;628;p48"/>
          <p:cNvSpPr txBox="1"/>
          <p:nvPr/>
        </p:nvSpPr>
        <p:spPr>
          <a:xfrm>
            <a:off x="1196248" y="5595433"/>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Bandpass filter</a:t>
            </a:r>
            <a:endParaRPr b="1" sz="1474">
              <a:solidFill>
                <a:schemeClr val="dk1"/>
              </a:solidFill>
              <a:latin typeface="Arial Narrow"/>
              <a:ea typeface="Arial Narrow"/>
              <a:cs typeface="Arial Narrow"/>
              <a:sym typeface="Arial Narrow"/>
            </a:endParaRPr>
          </a:p>
        </p:txBody>
      </p:sp>
      <p:pic>
        <p:nvPicPr>
          <p:cNvPr id="629" name="Google Shape;629;p48" title="download-9.png"/>
          <p:cNvPicPr preferRelativeResize="0"/>
          <p:nvPr/>
        </p:nvPicPr>
        <p:blipFill>
          <a:blip r:embed="rId9">
            <a:alphaModFix/>
          </a:blip>
          <a:stretch>
            <a:fillRect/>
          </a:stretch>
        </p:blipFill>
        <p:spPr>
          <a:xfrm>
            <a:off x="3419610" y="4083085"/>
            <a:ext cx="2019401" cy="1512326"/>
          </a:xfrm>
          <a:prstGeom prst="rect">
            <a:avLst/>
          </a:prstGeom>
          <a:noFill/>
          <a:ln cap="flat" cmpd="sng" w="28575">
            <a:solidFill>
              <a:schemeClr val="dk2"/>
            </a:solidFill>
            <a:prstDash val="solid"/>
            <a:round/>
            <a:headEnd len="sm" w="sm" type="none"/>
            <a:tailEnd len="sm" w="sm" type="none"/>
          </a:ln>
        </p:spPr>
      </p:pic>
      <p:pic>
        <p:nvPicPr>
          <p:cNvPr id="630" name="Google Shape;630;p48" title="download-10.png"/>
          <p:cNvPicPr preferRelativeResize="0"/>
          <p:nvPr/>
        </p:nvPicPr>
        <p:blipFill>
          <a:blip r:embed="rId10">
            <a:alphaModFix/>
          </a:blip>
          <a:stretch>
            <a:fillRect/>
          </a:stretch>
        </p:blipFill>
        <p:spPr>
          <a:xfrm>
            <a:off x="5911513" y="4083085"/>
            <a:ext cx="2019400" cy="1501087"/>
          </a:xfrm>
          <a:prstGeom prst="rect">
            <a:avLst/>
          </a:prstGeom>
          <a:noFill/>
          <a:ln cap="flat" cmpd="sng" w="28575">
            <a:solidFill>
              <a:srgbClr val="FF0000"/>
            </a:solidFill>
            <a:prstDash val="solid"/>
            <a:round/>
            <a:headEnd len="sm" w="sm" type="none"/>
            <a:tailEnd len="sm" w="sm" type="none"/>
          </a:ln>
        </p:spPr>
      </p:pic>
      <p:sp>
        <p:nvSpPr>
          <p:cNvPr id="631" name="Google Shape;631;p48"/>
          <p:cNvSpPr txBox="1"/>
          <p:nvPr/>
        </p:nvSpPr>
        <p:spPr>
          <a:xfrm>
            <a:off x="3570325" y="5654910"/>
            <a:ext cx="16128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CHROM projection</a:t>
            </a:r>
            <a:endParaRPr b="1" sz="1474">
              <a:solidFill>
                <a:schemeClr val="dk1"/>
              </a:solidFill>
              <a:latin typeface="Arial Narrow"/>
              <a:ea typeface="Arial Narrow"/>
              <a:cs typeface="Arial Narrow"/>
              <a:sym typeface="Arial Narrow"/>
            </a:endParaRPr>
          </a:p>
        </p:txBody>
      </p:sp>
      <p:sp>
        <p:nvSpPr>
          <p:cNvPr id="632" name="Google Shape;632;p48"/>
          <p:cNvSpPr txBox="1"/>
          <p:nvPr/>
        </p:nvSpPr>
        <p:spPr>
          <a:xfrm>
            <a:off x="6114813" y="5654910"/>
            <a:ext cx="16128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Peak detection -&gt; </a:t>
            </a:r>
            <a:br>
              <a:rPr b="1" lang="en-AU" sz="1474">
                <a:solidFill>
                  <a:schemeClr val="dk1"/>
                </a:solidFill>
                <a:latin typeface="Arial Narrow"/>
                <a:ea typeface="Arial Narrow"/>
                <a:cs typeface="Arial Narrow"/>
                <a:sym typeface="Arial Narrow"/>
              </a:rPr>
            </a:br>
            <a:r>
              <a:rPr b="1" lang="en-AU" sz="1474">
                <a:solidFill>
                  <a:schemeClr val="dk1"/>
                </a:solidFill>
                <a:latin typeface="Arial Narrow"/>
                <a:ea typeface="Arial Narrow"/>
                <a:cs typeface="Arial Narrow"/>
                <a:sym typeface="Arial Narrow"/>
              </a:rPr>
              <a:t>Inter-beat interval calculation</a:t>
            </a:r>
            <a:endParaRPr b="1" sz="1474">
              <a:solidFill>
                <a:schemeClr val="dk1"/>
              </a:solidFill>
              <a:latin typeface="Arial Narrow"/>
              <a:ea typeface="Arial Narrow"/>
              <a:cs typeface="Arial Narrow"/>
              <a:sym typeface="Arial Narrow"/>
            </a:endParaRPr>
          </a:p>
        </p:txBody>
      </p:sp>
      <p:cxnSp>
        <p:nvCxnSpPr>
          <p:cNvPr id="633" name="Google Shape;633;p48"/>
          <p:cNvCxnSpPr>
            <a:stCxn id="618" idx="3"/>
            <a:endCxn id="629" idx="1"/>
          </p:cNvCxnSpPr>
          <p:nvPr/>
        </p:nvCxnSpPr>
        <p:spPr>
          <a:xfrm>
            <a:off x="2947107" y="4839258"/>
            <a:ext cx="472500" cy="0"/>
          </a:xfrm>
          <a:prstGeom prst="straightConnector1">
            <a:avLst/>
          </a:prstGeom>
          <a:noFill/>
          <a:ln cap="flat" cmpd="sng" w="9525">
            <a:solidFill>
              <a:schemeClr val="dk2"/>
            </a:solidFill>
            <a:prstDash val="solid"/>
            <a:round/>
            <a:headEnd len="med" w="med" type="none"/>
            <a:tailEnd len="med" w="med" type="triangle"/>
          </a:ln>
        </p:spPr>
      </p:cxnSp>
      <p:cxnSp>
        <p:nvCxnSpPr>
          <p:cNvPr id="634" name="Google Shape;634;p48"/>
          <p:cNvCxnSpPr>
            <a:stCxn id="629" idx="3"/>
            <a:endCxn id="630" idx="1"/>
          </p:cNvCxnSpPr>
          <p:nvPr/>
        </p:nvCxnSpPr>
        <p:spPr>
          <a:xfrm flipH="1" rot="10800000">
            <a:off x="5439010" y="4833548"/>
            <a:ext cx="472500" cy="5700"/>
          </a:xfrm>
          <a:prstGeom prst="straightConnector1">
            <a:avLst/>
          </a:prstGeom>
          <a:noFill/>
          <a:ln cap="flat" cmpd="sng" w="9525">
            <a:solidFill>
              <a:schemeClr val="dk2"/>
            </a:solidFill>
            <a:prstDash val="solid"/>
            <a:round/>
            <a:headEnd len="med" w="med" type="none"/>
            <a:tailEnd len="med" w="med" type="triangle"/>
          </a:ln>
        </p:spPr>
      </p:cxnSp>
      <p:cxnSp>
        <p:nvCxnSpPr>
          <p:cNvPr id="635" name="Google Shape;635;p48"/>
          <p:cNvCxnSpPr/>
          <p:nvPr/>
        </p:nvCxnSpPr>
        <p:spPr>
          <a:xfrm>
            <a:off x="10881175" y="2100925"/>
            <a:ext cx="720000" cy="3600"/>
          </a:xfrm>
          <a:prstGeom prst="straightConnector1">
            <a:avLst/>
          </a:prstGeom>
          <a:noFill/>
          <a:ln cap="flat" cmpd="sng" w="9525">
            <a:solidFill>
              <a:schemeClr val="dk2"/>
            </a:solidFill>
            <a:prstDash val="dot"/>
            <a:round/>
            <a:headEnd len="med" w="med" type="none"/>
            <a:tailEnd len="med" w="med" type="triangle"/>
          </a:ln>
        </p:spPr>
      </p:cxnSp>
      <p:cxnSp>
        <p:nvCxnSpPr>
          <p:cNvPr id="636" name="Google Shape;636;p48"/>
          <p:cNvCxnSpPr/>
          <p:nvPr/>
        </p:nvCxnSpPr>
        <p:spPr>
          <a:xfrm flipH="1" rot="10800000">
            <a:off x="207695" y="4914558"/>
            <a:ext cx="720000" cy="3600"/>
          </a:xfrm>
          <a:prstGeom prst="straightConnector1">
            <a:avLst/>
          </a:prstGeom>
          <a:noFill/>
          <a:ln cap="flat" cmpd="sng" w="9525">
            <a:solidFill>
              <a:schemeClr val="dk2"/>
            </a:solidFill>
            <a:prstDash val="dot"/>
            <a:round/>
            <a:headEnd len="med" w="med" type="none"/>
            <a:tailEnd len="med" w="med" type="triangle"/>
          </a:ln>
        </p:spPr>
      </p:cxnSp>
      <p:sp>
        <p:nvSpPr>
          <p:cNvPr id="637" name="Google Shape;637;p48"/>
          <p:cNvSpPr txBox="1"/>
          <p:nvPr/>
        </p:nvSpPr>
        <p:spPr>
          <a:xfrm>
            <a:off x="8087100" y="3871675"/>
            <a:ext cx="4104900" cy="2630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D0D0D"/>
              </a:buClr>
              <a:buSzPts val="1700"/>
              <a:buFont typeface="Arial Narrow"/>
              <a:buChar char="●"/>
            </a:pPr>
            <a:r>
              <a:rPr lang="en-AU" sz="1700">
                <a:solidFill>
                  <a:srgbClr val="0D0D0D"/>
                </a:solidFill>
                <a:highlight>
                  <a:srgbClr val="FFFFFF"/>
                </a:highlight>
                <a:latin typeface="Arial Narrow"/>
                <a:ea typeface="Arial Narrow"/>
                <a:cs typeface="Arial Narrow"/>
                <a:sym typeface="Arial Narrow"/>
              </a:rPr>
              <a:t>Once we have one waveform, peak detection can be performed. </a:t>
            </a:r>
            <a:endParaRPr sz="1700">
              <a:solidFill>
                <a:srgbClr val="0D0D0D"/>
              </a:solidFill>
              <a:highlight>
                <a:srgbClr val="FFFFFF"/>
              </a:highlight>
              <a:latin typeface="Arial Narrow"/>
              <a:ea typeface="Arial Narrow"/>
              <a:cs typeface="Arial Narrow"/>
              <a:sym typeface="Arial Narrow"/>
            </a:endParaRPr>
          </a:p>
          <a:p>
            <a:pPr indent="-336550" lvl="0" marL="457200" rtl="0" algn="l">
              <a:spcBef>
                <a:spcPts val="0"/>
              </a:spcBef>
              <a:spcAft>
                <a:spcPts val="0"/>
              </a:spcAft>
              <a:buClr>
                <a:srgbClr val="0D0D0D"/>
              </a:buClr>
              <a:buSzPts val="1700"/>
              <a:buFont typeface="Arial Narrow"/>
              <a:buChar char="●"/>
            </a:pPr>
            <a:r>
              <a:rPr lang="en-AU" sz="1700">
                <a:solidFill>
                  <a:srgbClr val="0D0D0D"/>
                </a:solidFill>
                <a:highlight>
                  <a:srgbClr val="FFFFFF"/>
                </a:highlight>
                <a:latin typeface="Arial Narrow"/>
                <a:ea typeface="Arial Narrow"/>
                <a:cs typeface="Arial Narrow"/>
                <a:sym typeface="Arial Narrow"/>
              </a:rPr>
              <a:t>Detected peaks (heartbeats) locations then feed the inter-beat interval calculation</a:t>
            </a:r>
            <a:endParaRPr sz="1700">
              <a:solidFill>
                <a:srgbClr val="0D0D0D"/>
              </a:solidFill>
              <a:highlight>
                <a:srgbClr val="FFFFFF"/>
              </a:highlight>
              <a:latin typeface="Arial Narrow"/>
              <a:ea typeface="Arial Narrow"/>
              <a:cs typeface="Arial Narrow"/>
              <a:sym typeface="Arial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9"/>
          <p:cNvSpPr txBox="1"/>
          <p:nvPr>
            <p:ph type="title"/>
          </p:nvPr>
        </p:nvSpPr>
        <p:spPr>
          <a:xfrm>
            <a:off x="927688" y="459925"/>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Signal Extraction Methodology</a:t>
            </a:r>
            <a:endParaRPr/>
          </a:p>
        </p:txBody>
      </p:sp>
      <p:sp>
        <p:nvSpPr>
          <p:cNvPr id="644" name="Google Shape;644;p49"/>
          <p:cNvSpPr txBox="1"/>
          <p:nvPr>
            <p:ph idx="12" type="sldNum"/>
          </p:nvPr>
        </p:nvSpPr>
        <p:spPr>
          <a:xfrm>
            <a:off x="11607165" y="6137275"/>
            <a:ext cx="1413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645" name="Google Shape;645;p49" title="download-2.png"/>
          <p:cNvPicPr preferRelativeResize="0"/>
          <p:nvPr/>
        </p:nvPicPr>
        <p:blipFill>
          <a:blip r:embed="rId3">
            <a:alphaModFix/>
          </a:blip>
          <a:stretch>
            <a:fillRect/>
          </a:stretch>
        </p:blipFill>
        <p:spPr>
          <a:xfrm>
            <a:off x="1306498" y="1339999"/>
            <a:ext cx="1482289" cy="1482289"/>
          </a:xfrm>
          <a:prstGeom prst="rect">
            <a:avLst/>
          </a:prstGeom>
          <a:noFill/>
          <a:ln cap="flat" cmpd="sng" w="33050">
            <a:solidFill>
              <a:schemeClr val="dk2"/>
            </a:solidFill>
            <a:prstDash val="solid"/>
            <a:round/>
            <a:headEnd len="sm" w="sm" type="none"/>
            <a:tailEnd len="sm" w="sm" type="none"/>
          </a:ln>
        </p:spPr>
      </p:pic>
      <p:pic>
        <p:nvPicPr>
          <p:cNvPr id="646" name="Google Shape;646;p49" title="download-4.png"/>
          <p:cNvPicPr preferRelativeResize="0"/>
          <p:nvPr/>
        </p:nvPicPr>
        <p:blipFill rotWithShape="1">
          <a:blip r:embed="rId4">
            <a:alphaModFix/>
          </a:blip>
          <a:srcRect b="37665" l="18894" r="19976" t="28738"/>
          <a:stretch/>
        </p:blipFill>
        <p:spPr>
          <a:xfrm>
            <a:off x="3234287" y="1340009"/>
            <a:ext cx="1241823" cy="1482286"/>
          </a:xfrm>
          <a:prstGeom prst="rect">
            <a:avLst/>
          </a:prstGeom>
          <a:noFill/>
          <a:ln cap="flat" cmpd="sng" w="33050">
            <a:solidFill>
              <a:schemeClr val="dk2"/>
            </a:solidFill>
            <a:prstDash val="solid"/>
            <a:round/>
            <a:headEnd len="sm" w="sm" type="none"/>
            <a:tailEnd len="sm" w="sm" type="none"/>
          </a:ln>
        </p:spPr>
      </p:pic>
      <p:pic>
        <p:nvPicPr>
          <p:cNvPr id="647" name="Google Shape;647;p49" title="download-5.png"/>
          <p:cNvPicPr preferRelativeResize="0"/>
          <p:nvPr/>
        </p:nvPicPr>
        <p:blipFill rotWithShape="1">
          <a:blip r:embed="rId5">
            <a:alphaModFix/>
          </a:blip>
          <a:srcRect b="-1249" l="0" r="0" t="1250"/>
          <a:stretch/>
        </p:blipFill>
        <p:spPr>
          <a:xfrm>
            <a:off x="4944715" y="1340009"/>
            <a:ext cx="1482289" cy="1482225"/>
          </a:xfrm>
          <a:prstGeom prst="rect">
            <a:avLst/>
          </a:prstGeom>
          <a:noFill/>
          <a:ln cap="flat" cmpd="sng" w="33050">
            <a:solidFill>
              <a:schemeClr val="dk2"/>
            </a:solidFill>
            <a:prstDash val="solid"/>
            <a:round/>
            <a:headEnd len="sm" w="sm" type="none"/>
            <a:tailEnd len="sm" w="sm" type="none"/>
          </a:ln>
        </p:spPr>
      </p:pic>
      <p:pic>
        <p:nvPicPr>
          <p:cNvPr id="648" name="Google Shape;648;p49" title="download-6.png"/>
          <p:cNvPicPr preferRelativeResize="0"/>
          <p:nvPr/>
        </p:nvPicPr>
        <p:blipFill rotWithShape="1">
          <a:blip r:embed="rId6">
            <a:alphaModFix/>
          </a:blip>
          <a:srcRect b="0" l="0" r="0" t="0"/>
          <a:stretch/>
        </p:blipFill>
        <p:spPr>
          <a:xfrm>
            <a:off x="6905381" y="1340009"/>
            <a:ext cx="1482289" cy="1482312"/>
          </a:xfrm>
          <a:prstGeom prst="rect">
            <a:avLst/>
          </a:prstGeom>
          <a:noFill/>
          <a:ln cap="flat" cmpd="sng" w="33050">
            <a:solidFill>
              <a:schemeClr val="dk2"/>
            </a:solidFill>
            <a:prstDash val="solid"/>
            <a:round/>
            <a:headEnd len="sm" w="sm" type="none"/>
            <a:tailEnd len="sm" w="sm" type="none"/>
          </a:ln>
        </p:spPr>
      </p:pic>
      <p:pic>
        <p:nvPicPr>
          <p:cNvPr id="649" name="Google Shape;649;p49" title="download-7.png"/>
          <p:cNvPicPr preferRelativeResize="0"/>
          <p:nvPr/>
        </p:nvPicPr>
        <p:blipFill>
          <a:blip r:embed="rId7">
            <a:alphaModFix/>
          </a:blip>
          <a:stretch>
            <a:fillRect/>
          </a:stretch>
        </p:blipFill>
        <p:spPr>
          <a:xfrm>
            <a:off x="8866045" y="1336475"/>
            <a:ext cx="1979322" cy="1482312"/>
          </a:xfrm>
          <a:prstGeom prst="rect">
            <a:avLst/>
          </a:prstGeom>
          <a:noFill/>
          <a:ln cap="flat" cmpd="sng" w="33050">
            <a:solidFill>
              <a:schemeClr val="dk2"/>
            </a:solidFill>
            <a:prstDash val="solid"/>
            <a:round/>
            <a:headEnd len="sm" w="sm" type="none"/>
            <a:tailEnd len="sm" w="sm" type="none"/>
          </a:ln>
        </p:spPr>
      </p:pic>
      <p:pic>
        <p:nvPicPr>
          <p:cNvPr id="650" name="Google Shape;650;p49" title="download-8.png"/>
          <p:cNvPicPr preferRelativeResize="0"/>
          <p:nvPr/>
        </p:nvPicPr>
        <p:blipFill>
          <a:blip r:embed="rId8">
            <a:alphaModFix/>
          </a:blip>
          <a:stretch>
            <a:fillRect/>
          </a:stretch>
        </p:blipFill>
        <p:spPr>
          <a:xfrm>
            <a:off x="927695" y="4083085"/>
            <a:ext cx="2019412" cy="1512347"/>
          </a:xfrm>
          <a:prstGeom prst="rect">
            <a:avLst/>
          </a:prstGeom>
          <a:noFill/>
          <a:ln cap="flat" cmpd="sng" w="28575">
            <a:solidFill>
              <a:schemeClr val="dk2"/>
            </a:solidFill>
            <a:prstDash val="solid"/>
            <a:round/>
            <a:headEnd len="sm" w="sm" type="none"/>
            <a:tailEnd len="sm" w="sm" type="none"/>
          </a:ln>
        </p:spPr>
      </p:pic>
      <p:cxnSp>
        <p:nvCxnSpPr>
          <p:cNvPr id="651" name="Google Shape;651;p49"/>
          <p:cNvCxnSpPr>
            <a:endCxn id="646" idx="1"/>
          </p:cNvCxnSpPr>
          <p:nvPr/>
        </p:nvCxnSpPr>
        <p:spPr>
          <a:xfrm>
            <a:off x="2814587" y="2074252"/>
            <a:ext cx="419700" cy="6900"/>
          </a:xfrm>
          <a:prstGeom prst="straightConnector1">
            <a:avLst/>
          </a:prstGeom>
          <a:noFill/>
          <a:ln cap="flat" cmpd="sng" w="8250">
            <a:solidFill>
              <a:schemeClr val="dk2"/>
            </a:solidFill>
            <a:prstDash val="solid"/>
            <a:round/>
            <a:headEnd len="med" w="med" type="none"/>
            <a:tailEnd len="med" w="med" type="triangle"/>
          </a:ln>
        </p:spPr>
      </p:cxnSp>
      <p:cxnSp>
        <p:nvCxnSpPr>
          <p:cNvPr id="652" name="Google Shape;652;p49"/>
          <p:cNvCxnSpPr>
            <a:stCxn id="646" idx="3"/>
            <a:endCxn id="647" idx="1"/>
          </p:cNvCxnSpPr>
          <p:nvPr/>
        </p:nvCxnSpPr>
        <p:spPr>
          <a:xfrm>
            <a:off x="4476110" y="2081152"/>
            <a:ext cx="468600" cy="0"/>
          </a:xfrm>
          <a:prstGeom prst="straightConnector1">
            <a:avLst/>
          </a:prstGeom>
          <a:noFill/>
          <a:ln cap="flat" cmpd="sng" w="8250">
            <a:solidFill>
              <a:schemeClr val="dk2"/>
            </a:solidFill>
            <a:prstDash val="solid"/>
            <a:round/>
            <a:headEnd len="med" w="med" type="none"/>
            <a:tailEnd len="med" w="med" type="triangle"/>
          </a:ln>
        </p:spPr>
      </p:cxnSp>
      <p:cxnSp>
        <p:nvCxnSpPr>
          <p:cNvPr id="653" name="Google Shape;653;p49"/>
          <p:cNvCxnSpPr>
            <a:endCxn id="648" idx="1"/>
          </p:cNvCxnSpPr>
          <p:nvPr/>
        </p:nvCxnSpPr>
        <p:spPr>
          <a:xfrm flipH="1" rot="10800000">
            <a:off x="6491981" y="2081165"/>
            <a:ext cx="413400" cy="600"/>
          </a:xfrm>
          <a:prstGeom prst="straightConnector1">
            <a:avLst/>
          </a:prstGeom>
          <a:noFill/>
          <a:ln cap="flat" cmpd="sng" w="8250">
            <a:solidFill>
              <a:schemeClr val="dk2"/>
            </a:solidFill>
            <a:prstDash val="solid"/>
            <a:round/>
            <a:headEnd len="med" w="med" type="none"/>
            <a:tailEnd len="med" w="med" type="triangle"/>
          </a:ln>
        </p:spPr>
      </p:cxnSp>
      <p:cxnSp>
        <p:nvCxnSpPr>
          <p:cNvPr id="654" name="Google Shape;654;p49"/>
          <p:cNvCxnSpPr>
            <a:stCxn id="648" idx="3"/>
            <a:endCxn id="649" idx="1"/>
          </p:cNvCxnSpPr>
          <p:nvPr/>
        </p:nvCxnSpPr>
        <p:spPr>
          <a:xfrm flipH="1" rot="10800000">
            <a:off x="8387670" y="2077565"/>
            <a:ext cx="478500" cy="3600"/>
          </a:xfrm>
          <a:prstGeom prst="straightConnector1">
            <a:avLst/>
          </a:prstGeom>
          <a:noFill/>
          <a:ln cap="flat" cmpd="sng" w="8250">
            <a:solidFill>
              <a:schemeClr val="dk2"/>
            </a:solidFill>
            <a:prstDash val="solid"/>
            <a:round/>
            <a:headEnd len="med" w="med" type="none"/>
            <a:tailEnd len="med" w="med" type="triangle"/>
          </a:ln>
        </p:spPr>
      </p:cxnSp>
      <p:sp>
        <p:nvSpPr>
          <p:cNvPr id="655" name="Google Shape;655;p49"/>
          <p:cNvSpPr txBox="1"/>
          <p:nvPr/>
        </p:nvSpPr>
        <p:spPr>
          <a:xfrm>
            <a:off x="1306498" y="2812648"/>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User takes measurement</a:t>
            </a:r>
            <a:endParaRPr b="1" sz="1474">
              <a:solidFill>
                <a:schemeClr val="dk1"/>
              </a:solidFill>
              <a:latin typeface="Arial Narrow"/>
              <a:ea typeface="Arial Narrow"/>
              <a:cs typeface="Arial Narrow"/>
              <a:sym typeface="Arial Narrow"/>
            </a:endParaRPr>
          </a:p>
        </p:txBody>
      </p:sp>
      <p:sp>
        <p:nvSpPr>
          <p:cNvPr id="656" name="Google Shape;656;p49"/>
          <p:cNvSpPr txBox="1"/>
          <p:nvPr/>
        </p:nvSpPr>
        <p:spPr>
          <a:xfrm>
            <a:off x="3245835" y="2819674"/>
            <a:ext cx="1241700" cy="4749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Apple Vision detects face and ROI</a:t>
            </a:r>
            <a:endParaRPr b="1" sz="1474">
              <a:solidFill>
                <a:schemeClr val="dk1"/>
              </a:solidFill>
              <a:latin typeface="Arial Narrow"/>
              <a:ea typeface="Arial Narrow"/>
              <a:cs typeface="Arial Narrow"/>
              <a:sym typeface="Arial Narrow"/>
            </a:endParaRPr>
          </a:p>
        </p:txBody>
      </p:sp>
      <p:sp>
        <p:nvSpPr>
          <p:cNvPr id="657" name="Google Shape;657;p49"/>
          <p:cNvSpPr txBox="1"/>
          <p:nvPr/>
        </p:nvSpPr>
        <p:spPr>
          <a:xfrm>
            <a:off x="4944737"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ROI is exponentially smoothed w.r.t previous ROIs</a:t>
            </a:r>
            <a:endParaRPr b="1" sz="1474">
              <a:solidFill>
                <a:schemeClr val="dk1"/>
              </a:solidFill>
              <a:latin typeface="Arial Narrow"/>
              <a:ea typeface="Arial Narrow"/>
              <a:cs typeface="Arial Narrow"/>
              <a:sym typeface="Arial Narrow"/>
            </a:endParaRPr>
          </a:p>
        </p:txBody>
      </p:sp>
      <p:sp>
        <p:nvSpPr>
          <p:cNvPr id="658" name="Google Shape;658;p49"/>
          <p:cNvSpPr txBox="1"/>
          <p:nvPr/>
        </p:nvSpPr>
        <p:spPr>
          <a:xfrm>
            <a:off x="6905381"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Pixel values within ROI are averaged</a:t>
            </a:r>
            <a:endParaRPr b="1" sz="1474">
              <a:solidFill>
                <a:schemeClr val="dk1"/>
              </a:solidFill>
              <a:latin typeface="Arial Narrow"/>
              <a:ea typeface="Arial Narrow"/>
              <a:cs typeface="Arial Narrow"/>
              <a:sym typeface="Arial Narrow"/>
            </a:endParaRPr>
          </a:p>
        </p:txBody>
      </p:sp>
      <p:sp>
        <p:nvSpPr>
          <p:cNvPr id="659" name="Google Shape;659;p49"/>
          <p:cNvSpPr txBox="1"/>
          <p:nvPr/>
        </p:nvSpPr>
        <p:spPr>
          <a:xfrm>
            <a:off x="9114558" y="2848820"/>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Red, Green, Blue signal</a:t>
            </a:r>
            <a:endParaRPr b="1" sz="1474">
              <a:solidFill>
                <a:schemeClr val="dk1"/>
              </a:solidFill>
              <a:latin typeface="Arial Narrow"/>
              <a:ea typeface="Arial Narrow"/>
              <a:cs typeface="Arial Narrow"/>
              <a:sym typeface="Arial Narrow"/>
            </a:endParaRPr>
          </a:p>
        </p:txBody>
      </p:sp>
      <p:sp>
        <p:nvSpPr>
          <p:cNvPr id="660" name="Google Shape;660;p49"/>
          <p:cNvSpPr txBox="1"/>
          <p:nvPr/>
        </p:nvSpPr>
        <p:spPr>
          <a:xfrm>
            <a:off x="1196248" y="5595433"/>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Bandpass filter</a:t>
            </a:r>
            <a:endParaRPr b="1" sz="1474">
              <a:solidFill>
                <a:schemeClr val="dk1"/>
              </a:solidFill>
              <a:latin typeface="Arial Narrow"/>
              <a:ea typeface="Arial Narrow"/>
              <a:cs typeface="Arial Narrow"/>
              <a:sym typeface="Arial Narrow"/>
            </a:endParaRPr>
          </a:p>
        </p:txBody>
      </p:sp>
      <p:pic>
        <p:nvPicPr>
          <p:cNvPr id="661" name="Google Shape;661;p49" title="download-9.png"/>
          <p:cNvPicPr preferRelativeResize="0"/>
          <p:nvPr/>
        </p:nvPicPr>
        <p:blipFill>
          <a:blip r:embed="rId9">
            <a:alphaModFix/>
          </a:blip>
          <a:stretch>
            <a:fillRect/>
          </a:stretch>
        </p:blipFill>
        <p:spPr>
          <a:xfrm>
            <a:off x="3419610" y="4083085"/>
            <a:ext cx="2019401" cy="1512326"/>
          </a:xfrm>
          <a:prstGeom prst="rect">
            <a:avLst/>
          </a:prstGeom>
          <a:noFill/>
          <a:ln cap="flat" cmpd="sng" w="28575">
            <a:solidFill>
              <a:schemeClr val="dk2"/>
            </a:solidFill>
            <a:prstDash val="solid"/>
            <a:round/>
            <a:headEnd len="sm" w="sm" type="none"/>
            <a:tailEnd len="sm" w="sm" type="none"/>
          </a:ln>
        </p:spPr>
      </p:pic>
      <p:pic>
        <p:nvPicPr>
          <p:cNvPr id="662" name="Google Shape;662;p49" title="download-10.png"/>
          <p:cNvPicPr preferRelativeResize="0"/>
          <p:nvPr/>
        </p:nvPicPr>
        <p:blipFill>
          <a:blip r:embed="rId10">
            <a:alphaModFix/>
          </a:blip>
          <a:stretch>
            <a:fillRect/>
          </a:stretch>
        </p:blipFill>
        <p:spPr>
          <a:xfrm>
            <a:off x="5911513" y="4083085"/>
            <a:ext cx="2019400" cy="1501087"/>
          </a:xfrm>
          <a:prstGeom prst="rect">
            <a:avLst/>
          </a:prstGeom>
          <a:noFill/>
          <a:ln cap="flat" cmpd="sng" w="28575">
            <a:solidFill>
              <a:schemeClr val="dk2"/>
            </a:solidFill>
            <a:prstDash val="solid"/>
            <a:round/>
            <a:headEnd len="sm" w="sm" type="none"/>
            <a:tailEnd len="sm" w="sm" type="none"/>
          </a:ln>
        </p:spPr>
      </p:pic>
      <p:sp>
        <p:nvSpPr>
          <p:cNvPr id="663" name="Google Shape;663;p49"/>
          <p:cNvSpPr txBox="1"/>
          <p:nvPr/>
        </p:nvSpPr>
        <p:spPr>
          <a:xfrm>
            <a:off x="3570325" y="5654910"/>
            <a:ext cx="16128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CHROM projection</a:t>
            </a:r>
            <a:endParaRPr b="1" sz="1474">
              <a:solidFill>
                <a:schemeClr val="dk1"/>
              </a:solidFill>
              <a:latin typeface="Arial Narrow"/>
              <a:ea typeface="Arial Narrow"/>
              <a:cs typeface="Arial Narrow"/>
              <a:sym typeface="Arial Narrow"/>
            </a:endParaRPr>
          </a:p>
        </p:txBody>
      </p:sp>
      <p:sp>
        <p:nvSpPr>
          <p:cNvPr id="664" name="Google Shape;664;p49"/>
          <p:cNvSpPr txBox="1"/>
          <p:nvPr/>
        </p:nvSpPr>
        <p:spPr>
          <a:xfrm>
            <a:off x="6114813" y="5654910"/>
            <a:ext cx="16128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Peak detection -&gt; </a:t>
            </a:r>
            <a:br>
              <a:rPr b="1" lang="en-AU" sz="1474">
                <a:solidFill>
                  <a:schemeClr val="dk1"/>
                </a:solidFill>
                <a:latin typeface="Arial Narrow"/>
                <a:ea typeface="Arial Narrow"/>
                <a:cs typeface="Arial Narrow"/>
                <a:sym typeface="Arial Narrow"/>
              </a:rPr>
            </a:br>
            <a:r>
              <a:rPr b="1" lang="en-AU" sz="1474">
                <a:solidFill>
                  <a:schemeClr val="dk1"/>
                </a:solidFill>
                <a:latin typeface="Arial Narrow"/>
                <a:ea typeface="Arial Narrow"/>
                <a:cs typeface="Arial Narrow"/>
                <a:sym typeface="Arial Narrow"/>
              </a:rPr>
              <a:t>Inter-beat interval calculation</a:t>
            </a:r>
            <a:endParaRPr b="1" sz="1474">
              <a:solidFill>
                <a:schemeClr val="dk1"/>
              </a:solidFill>
              <a:latin typeface="Arial Narrow"/>
              <a:ea typeface="Arial Narrow"/>
              <a:cs typeface="Arial Narrow"/>
              <a:sym typeface="Arial Narrow"/>
            </a:endParaRPr>
          </a:p>
        </p:txBody>
      </p:sp>
      <p:sp>
        <p:nvSpPr>
          <p:cNvPr id="665" name="Google Shape;665;p49"/>
          <p:cNvSpPr txBox="1"/>
          <p:nvPr/>
        </p:nvSpPr>
        <p:spPr>
          <a:xfrm>
            <a:off x="8548300" y="4077472"/>
            <a:ext cx="3082500" cy="1512300"/>
          </a:xfrm>
          <a:prstGeom prst="rect">
            <a:avLst/>
          </a:prstGeom>
          <a:noFill/>
          <a:ln>
            <a:noFill/>
          </a:ln>
        </p:spPr>
        <p:txBody>
          <a:bodyPr anchorCtr="0" anchor="ctr" bIns="79300" lIns="79300" spcFirstLastPara="1" rIns="79300" wrap="square" tIns="79300">
            <a:noAutofit/>
          </a:bodyPr>
          <a:lstStyle/>
          <a:p>
            <a:pPr indent="0" lvl="0" marL="0" rtl="0" algn="l">
              <a:lnSpc>
                <a:spcPct val="150000"/>
              </a:lnSpc>
              <a:spcBef>
                <a:spcPts val="0"/>
              </a:spcBef>
              <a:spcAft>
                <a:spcPts val="0"/>
              </a:spcAft>
              <a:buNone/>
            </a:pPr>
            <a:r>
              <a:rPr b="1" lang="en-AU" sz="1874">
                <a:solidFill>
                  <a:schemeClr val="dk1"/>
                </a:solidFill>
                <a:latin typeface="Arial Narrow"/>
                <a:ea typeface="Arial Narrow"/>
                <a:cs typeface="Arial Narrow"/>
                <a:sym typeface="Arial Narrow"/>
              </a:rPr>
              <a:t>1. Heart Rate Calculation</a:t>
            </a:r>
            <a:endParaRPr b="1" sz="1874">
              <a:solidFill>
                <a:schemeClr val="dk1"/>
              </a:solidFill>
              <a:latin typeface="Arial Narrow"/>
              <a:ea typeface="Arial Narrow"/>
              <a:cs typeface="Arial Narrow"/>
              <a:sym typeface="Arial Narrow"/>
            </a:endParaRPr>
          </a:p>
          <a:p>
            <a:pPr indent="0" lvl="0" marL="0" rtl="0" algn="l">
              <a:lnSpc>
                <a:spcPct val="150000"/>
              </a:lnSpc>
              <a:spcBef>
                <a:spcPts val="0"/>
              </a:spcBef>
              <a:spcAft>
                <a:spcPts val="0"/>
              </a:spcAft>
              <a:buNone/>
            </a:pPr>
            <a:r>
              <a:rPr b="1" lang="en-AU" sz="1874">
                <a:solidFill>
                  <a:schemeClr val="dk1"/>
                </a:solidFill>
                <a:latin typeface="Arial Narrow"/>
                <a:ea typeface="Arial Narrow"/>
                <a:cs typeface="Arial Narrow"/>
                <a:sym typeface="Arial Narrow"/>
              </a:rPr>
              <a:t>2. Heart Variability Calculation</a:t>
            </a:r>
            <a:endParaRPr b="1" sz="1874">
              <a:solidFill>
                <a:schemeClr val="dk1"/>
              </a:solidFill>
              <a:latin typeface="Arial Narrow"/>
              <a:ea typeface="Arial Narrow"/>
              <a:cs typeface="Arial Narrow"/>
              <a:sym typeface="Arial Narrow"/>
            </a:endParaRPr>
          </a:p>
          <a:p>
            <a:pPr indent="0" lvl="0" marL="0" rtl="0" algn="l">
              <a:lnSpc>
                <a:spcPct val="150000"/>
              </a:lnSpc>
              <a:spcBef>
                <a:spcPts val="0"/>
              </a:spcBef>
              <a:spcAft>
                <a:spcPts val="0"/>
              </a:spcAft>
              <a:buNone/>
            </a:pPr>
            <a:r>
              <a:rPr b="1" lang="en-AU" sz="1874">
                <a:solidFill>
                  <a:schemeClr val="dk1"/>
                </a:solidFill>
                <a:latin typeface="Arial Narrow"/>
                <a:ea typeface="Arial Narrow"/>
                <a:cs typeface="Arial Narrow"/>
                <a:sym typeface="Arial Narrow"/>
              </a:rPr>
              <a:t>3. Atrial Fibrillation Model</a:t>
            </a:r>
            <a:endParaRPr b="1" sz="1874">
              <a:solidFill>
                <a:schemeClr val="dk1"/>
              </a:solidFill>
              <a:latin typeface="Arial Narrow"/>
              <a:ea typeface="Arial Narrow"/>
              <a:cs typeface="Arial Narrow"/>
              <a:sym typeface="Arial Narrow"/>
            </a:endParaRPr>
          </a:p>
        </p:txBody>
      </p:sp>
      <p:cxnSp>
        <p:nvCxnSpPr>
          <p:cNvPr id="666" name="Google Shape;666;p49"/>
          <p:cNvCxnSpPr>
            <a:stCxn id="650" idx="3"/>
            <a:endCxn id="661" idx="1"/>
          </p:cNvCxnSpPr>
          <p:nvPr/>
        </p:nvCxnSpPr>
        <p:spPr>
          <a:xfrm>
            <a:off x="2947107" y="4839258"/>
            <a:ext cx="472500" cy="0"/>
          </a:xfrm>
          <a:prstGeom prst="straightConnector1">
            <a:avLst/>
          </a:prstGeom>
          <a:noFill/>
          <a:ln cap="flat" cmpd="sng" w="9525">
            <a:solidFill>
              <a:schemeClr val="dk2"/>
            </a:solidFill>
            <a:prstDash val="solid"/>
            <a:round/>
            <a:headEnd len="med" w="med" type="none"/>
            <a:tailEnd len="med" w="med" type="triangle"/>
          </a:ln>
        </p:spPr>
      </p:cxnSp>
      <p:cxnSp>
        <p:nvCxnSpPr>
          <p:cNvPr id="667" name="Google Shape;667;p49"/>
          <p:cNvCxnSpPr>
            <a:stCxn id="661" idx="3"/>
            <a:endCxn id="662" idx="1"/>
          </p:cNvCxnSpPr>
          <p:nvPr/>
        </p:nvCxnSpPr>
        <p:spPr>
          <a:xfrm flipH="1" rot="10800000">
            <a:off x="5439010" y="4833548"/>
            <a:ext cx="472500" cy="5700"/>
          </a:xfrm>
          <a:prstGeom prst="straightConnector1">
            <a:avLst/>
          </a:prstGeom>
          <a:noFill/>
          <a:ln cap="flat" cmpd="sng" w="9525">
            <a:solidFill>
              <a:schemeClr val="dk2"/>
            </a:solidFill>
            <a:prstDash val="solid"/>
            <a:round/>
            <a:headEnd len="med" w="med" type="none"/>
            <a:tailEnd len="med" w="med" type="triangle"/>
          </a:ln>
        </p:spPr>
      </p:cxnSp>
      <p:cxnSp>
        <p:nvCxnSpPr>
          <p:cNvPr id="668" name="Google Shape;668;p49"/>
          <p:cNvCxnSpPr>
            <a:stCxn id="662" idx="3"/>
          </p:cNvCxnSpPr>
          <p:nvPr/>
        </p:nvCxnSpPr>
        <p:spPr>
          <a:xfrm flipH="1" rot="10800000">
            <a:off x="7930912" y="4466428"/>
            <a:ext cx="570000" cy="367200"/>
          </a:xfrm>
          <a:prstGeom prst="straightConnector1">
            <a:avLst/>
          </a:prstGeom>
          <a:noFill/>
          <a:ln cap="flat" cmpd="sng" w="9525">
            <a:solidFill>
              <a:schemeClr val="dk2"/>
            </a:solidFill>
            <a:prstDash val="solid"/>
            <a:round/>
            <a:headEnd len="med" w="med" type="none"/>
            <a:tailEnd len="med" w="med" type="triangle"/>
          </a:ln>
        </p:spPr>
      </p:cxnSp>
      <p:cxnSp>
        <p:nvCxnSpPr>
          <p:cNvPr id="669" name="Google Shape;669;p49"/>
          <p:cNvCxnSpPr/>
          <p:nvPr/>
        </p:nvCxnSpPr>
        <p:spPr>
          <a:xfrm>
            <a:off x="10881175" y="2100925"/>
            <a:ext cx="720000" cy="3600"/>
          </a:xfrm>
          <a:prstGeom prst="straightConnector1">
            <a:avLst/>
          </a:prstGeom>
          <a:noFill/>
          <a:ln cap="flat" cmpd="sng" w="9525">
            <a:solidFill>
              <a:schemeClr val="dk2"/>
            </a:solidFill>
            <a:prstDash val="dot"/>
            <a:round/>
            <a:headEnd len="med" w="med" type="none"/>
            <a:tailEnd len="med" w="med" type="triangle"/>
          </a:ln>
        </p:spPr>
      </p:cxnSp>
      <p:cxnSp>
        <p:nvCxnSpPr>
          <p:cNvPr id="670" name="Google Shape;670;p49"/>
          <p:cNvCxnSpPr/>
          <p:nvPr/>
        </p:nvCxnSpPr>
        <p:spPr>
          <a:xfrm flipH="1" rot="10800000">
            <a:off x="207695" y="4914558"/>
            <a:ext cx="720000" cy="3600"/>
          </a:xfrm>
          <a:prstGeom prst="straightConnector1">
            <a:avLst/>
          </a:prstGeom>
          <a:noFill/>
          <a:ln cap="flat" cmpd="sng" w="9525">
            <a:solidFill>
              <a:schemeClr val="dk2"/>
            </a:solidFill>
            <a:prstDash val="dot"/>
            <a:round/>
            <a:headEnd len="med" w="med" type="none"/>
            <a:tailEnd len="med" w="med" type="triangle"/>
          </a:ln>
        </p:spPr>
      </p:cxnSp>
      <p:sp>
        <p:nvSpPr>
          <p:cNvPr id="671" name="Google Shape;671;p49"/>
          <p:cNvSpPr/>
          <p:nvPr/>
        </p:nvSpPr>
        <p:spPr>
          <a:xfrm>
            <a:off x="8563900" y="4646175"/>
            <a:ext cx="3043200" cy="87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Narrow"/>
              <a:ea typeface="Arial Narrow"/>
              <a:cs typeface="Arial Narrow"/>
              <a:sym typeface="Arial Narrow"/>
            </a:endParaRPr>
          </a:p>
        </p:txBody>
      </p:sp>
      <p:sp>
        <p:nvSpPr>
          <p:cNvPr id="672" name="Google Shape;672;p49"/>
          <p:cNvSpPr txBox="1"/>
          <p:nvPr/>
        </p:nvSpPr>
        <p:spPr>
          <a:xfrm>
            <a:off x="8387675" y="4781975"/>
            <a:ext cx="3360900" cy="2630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D0D0D"/>
              </a:buClr>
              <a:buSzPts val="1700"/>
              <a:buFont typeface="Arial Narrow"/>
              <a:buChar char="●"/>
            </a:pPr>
            <a:r>
              <a:rPr lang="en-AU" sz="1700">
                <a:solidFill>
                  <a:srgbClr val="0D0D0D"/>
                </a:solidFill>
                <a:highlight>
                  <a:srgbClr val="FFFFFF"/>
                </a:highlight>
                <a:latin typeface="Arial Narrow"/>
                <a:ea typeface="Arial Narrow"/>
                <a:cs typeface="Arial Narrow"/>
                <a:sym typeface="Arial Narrow"/>
              </a:rPr>
              <a:t>Calculated by averaging the interbeat interval time, and dividing this by 60 to get beats per minute</a:t>
            </a:r>
            <a:endParaRPr sz="1700">
              <a:solidFill>
                <a:srgbClr val="0D0D0D"/>
              </a:solidFill>
              <a:highlight>
                <a:srgbClr val="FFFFFF"/>
              </a:highlight>
              <a:latin typeface="Arial Narrow"/>
              <a:ea typeface="Arial Narrow"/>
              <a:cs typeface="Arial Narrow"/>
              <a:sym typeface="Arial Narr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0"/>
          <p:cNvSpPr txBox="1"/>
          <p:nvPr>
            <p:ph type="title"/>
          </p:nvPr>
        </p:nvSpPr>
        <p:spPr>
          <a:xfrm>
            <a:off x="927688" y="459925"/>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Signal Extraction Methodology</a:t>
            </a:r>
            <a:endParaRPr/>
          </a:p>
        </p:txBody>
      </p:sp>
      <p:sp>
        <p:nvSpPr>
          <p:cNvPr id="679" name="Google Shape;679;p50"/>
          <p:cNvSpPr txBox="1"/>
          <p:nvPr>
            <p:ph idx="12" type="sldNum"/>
          </p:nvPr>
        </p:nvSpPr>
        <p:spPr>
          <a:xfrm>
            <a:off x="11607165" y="6137275"/>
            <a:ext cx="1413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680" name="Google Shape;680;p50" title="download-2.png"/>
          <p:cNvPicPr preferRelativeResize="0"/>
          <p:nvPr/>
        </p:nvPicPr>
        <p:blipFill>
          <a:blip r:embed="rId3">
            <a:alphaModFix/>
          </a:blip>
          <a:stretch>
            <a:fillRect/>
          </a:stretch>
        </p:blipFill>
        <p:spPr>
          <a:xfrm>
            <a:off x="1306498" y="1339999"/>
            <a:ext cx="1482289" cy="1482289"/>
          </a:xfrm>
          <a:prstGeom prst="rect">
            <a:avLst/>
          </a:prstGeom>
          <a:noFill/>
          <a:ln cap="flat" cmpd="sng" w="33050">
            <a:solidFill>
              <a:schemeClr val="dk2"/>
            </a:solidFill>
            <a:prstDash val="solid"/>
            <a:round/>
            <a:headEnd len="sm" w="sm" type="none"/>
            <a:tailEnd len="sm" w="sm" type="none"/>
          </a:ln>
        </p:spPr>
      </p:pic>
      <p:pic>
        <p:nvPicPr>
          <p:cNvPr id="681" name="Google Shape;681;p50" title="download-4.png"/>
          <p:cNvPicPr preferRelativeResize="0"/>
          <p:nvPr/>
        </p:nvPicPr>
        <p:blipFill rotWithShape="1">
          <a:blip r:embed="rId4">
            <a:alphaModFix/>
          </a:blip>
          <a:srcRect b="37665" l="18894" r="19976" t="28738"/>
          <a:stretch/>
        </p:blipFill>
        <p:spPr>
          <a:xfrm>
            <a:off x="3234287" y="1340009"/>
            <a:ext cx="1241823" cy="1482286"/>
          </a:xfrm>
          <a:prstGeom prst="rect">
            <a:avLst/>
          </a:prstGeom>
          <a:noFill/>
          <a:ln cap="flat" cmpd="sng" w="33050">
            <a:solidFill>
              <a:schemeClr val="dk2"/>
            </a:solidFill>
            <a:prstDash val="solid"/>
            <a:round/>
            <a:headEnd len="sm" w="sm" type="none"/>
            <a:tailEnd len="sm" w="sm" type="none"/>
          </a:ln>
        </p:spPr>
      </p:pic>
      <p:pic>
        <p:nvPicPr>
          <p:cNvPr id="682" name="Google Shape;682;p50" title="download-5.png"/>
          <p:cNvPicPr preferRelativeResize="0"/>
          <p:nvPr/>
        </p:nvPicPr>
        <p:blipFill rotWithShape="1">
          <a:blip r:embed="rId5">
            <a:alphaModFix/>
          </a:blip>
          <a:srcRect b="-1249" l="0" r="0" t="1250"/>
          <a:stretch/>
        </p:blipFill>
        <p:spPr>
          <a:xfrm>
            <a:off x="4944715" y="1340009"/>
            <a:ext cx="1482289" cy="1482225"/>
          </a:xfrm>
          <a:prstGeom prst="rect">
            <a:avLst/>
          </a:prstGeom>
          <a:noFill/>
          <a:ln cap="flat" cmpd="sng" w="33050">
            <a:solidFill>
              <a:schemeClr val="dk2"/>
            </a:solidFill>
            <a:prstDash val="solid"/>
            <a:round/>
            <a:headEnd len="sm" w="sm" type="none"/>
            <a:tailEnd len="sm" w="sm" type="none"/>
          </a:ln>
        </p:spPr>
      </p:pic>
      <p:pic>
        <p:nvPicPr>
          <p:cNvPr id="683" name="Google Shape;683;p50" title="download-6.png"/>
          <p:cNvPicPr preferRelativeResize="0"/>
          <p:nvPr/>
        </p:nvPicPr>
        <p:blipFill rotWithShape="1">
          <a:blip r:embed="rId6">
            <a:alphaModFix/>
          </a:blip>
          <a:srcRect b="0" l="0" r="0" t="0"/>
          <a:stretch/>
        </p:blipFill>
        <p:spPr>
          <a:xfrm>
            <a:off x="6905381" y="1340009"/>
            <a:ext cx="1482289" cy="1482312"/>
          </a:xfrm>
          <a:prstGeom prst="rect">
            <a:avLst/>
          </a:prstGeom>
          <a:noFill/>
          <a:ln cap="flat" cmpd="sng" w="33050">
            <a:solidFill>
              <a:schemeClr val="dk2"/>
            </a:solidFill>
            <a:prstDash val="solid"/>
            <a:round/>
            <a:headEnd len="sm" w="sm" type="none"/>
            <a:tailEnd len="sm" w="sm" type="none"/>
          </a:ln>
        </p:spPr>
      </p:pic>
      <p:pic>
        <p:nvPicPr>
          <p:cNvPr id="684" name="Google Shape;684;p50" title="download-7.png"/>
          <p:cNvPicPr preferRelativeResize="0"/>
          <p:nvPr/>
        </p:nvPicPr>
        <p:blipFill>
          <a:blip r:embed="rId7">
            <a:alphaModFix/>
          </a:blip>
          <a:stretch>
            <a:fillRect/>
          </a:stretch>
        </p:blipFill>
        <p:spPr>
          <a:xfrm>
            <a:off x="8866045" y="1336475"/>
            <a:ext cx="1979322" cy="1482312"/>
          </a:xfrm>
          <a:prstGeom prst="rect">
            <a:avLst/>
          </a:prstGeom>
          <a:noFill/>
          <a:ln cap="flat" cmpd="sng" w="33050">
            <a:solidFill>
              <a:schemeClr val="dk2"/>
            </a:solidFill>
            <a:prstDash val="solid"/>
            <a:round/>
            <a:headEnd len="sm" w="sm" type="none"/>
            <a:tailEnd len="sm" w="sm" type="none"/>
          </a:ln>
        </p:spPr>
      </p:pic>
      <p:pic>
        <p:nvPicPr>
          <p:cNvPr id="685" name="Google Shape;685;p50" title="download-8.png"/>
          <p:cNvPicPr preferRelativeResize="0"/>
          <p:nvPr/>
        </p:nvPicPr>
        <p:blipFill>
          <a:blip r:embed="rId8">
            <a:alphaModFix/>
          </a:blip>
          <a:stretch>
            <a:fillRect/>
          </a:stretch>
        </p:blipFill>
        <p:spPr>
          <a:xfrm>
            <a:off x="927695" y="4083085"/>
            <a:ext cx="2019412" cy="1512347"/>
          </a:xfrm>
          <a:prstGeom prst="rect">
            <a:avLst/>
          </a:prstGeom>
          <a:noFill/>
          <a:ln cap="flat" cmpd="sng" w="28575">
            <a:solidFill>
              <a:schemeClr val="dk2"/>
            </a:solidFill>
            <a:prstDash val="solid"/>
            <a:round/>
            <a:headEnd len="sm" w="sm" type="none"/>
            <a:tailEnd len="sm" w="sm" type="none"/>
          </a:ln>
        </p:spPr>
      </p:pic>
      <p:cxnSp>
        <p:nvCxnSpPr>
          <p:cNvPr id="686" name="Google Shape;686;p50"/>
          <p:cNvCxnSpPr>
            <a:endCxn id="681" idx="1"/>
          </p:cNvCxnSpPr>
          <p:nvPr/>
        </p:nvCxnSpPr>
        <p:spPr>
          <a:xfrm>
            <a:off x="2814587" y="2074252"/>
            <a:ext cx="419700" cy="6900"/>
          </a:xfrm>
          <a:prstGeom prst="straightConnector1">
            <a:avLst/>
          </a:prstGeom>
          <a:noFill/>
          <a:ln cap="flat" cmpd="sng" w="8250">
            <a:solidFill>
              <a:schemeClr val="dk2"/>
            </a:solidFill>
            <a:prstDash val="solid"/>
            <a:round/>
            <a:headEnd len="med" w="med" type="none"/>
            <a:tailEnd len="med" w="med" type="triangle"/>
          </a:ln>
        </p:spPr>
      </p:cxnSp>
      <p:cxnSp>
        <p:nvCxnSpPr>
          <p:cNvPr id="687" name="Google Shape;687;p50"/>
          <p:cNvCxnSpPr>
            <a:stCxn id="681" idx="3"/>
            <a:endCxn id="682" idx="1"/>
          </p:cNvCxnSpPr>
          <p:nvPr/>
        </p:nvCxnSpPr>
        <p:spPr>
          <a:xfrm>
            <a:off x="4476110" y="2081152"/>
            <a:ext cx="468600" cy="0"/>
          </a:xfrm>
          <a:prstGeom prst="straightConnector1">
            <a:avLst/>
          </a:prstGeom>
          <a:noFill/>
          <a:ln cap="flat" cmpd="sng" w="8250">
            <a:solidFill>
              <a:schemeClr val="dk2"/>
            </a:solidFill>
            <a:prstDash val="solid"/>
            <a:round/>
            <a:headEnd len="med" w="med" type="none"/>
            <a:tailEnd len="med" w="med" type="triangle"/>
          </a:ln>
        </p:spPr>
      </p:cxnSp>
      <p:cxnSp>
        <p:nvCxnSpPr>
          <p:cNvPr id="688" name="Google Shape;688;p50"/>
          <p:cNvCxnSpPr>
            <a:endCxn id="683" idx="1"/>
          </p:cNvCxnSpPr>
          <p:nvPr/>
        </p:nvCxnSpPr>
        <p:spPr>
          <a:xfrm flipH="1" rot="10800000">
            <a:off x="6491981" y="2081165"/>
            <a:ext cx="413400" cy="600"/>
          </a:xfrm>
          <a:prstGeom prst="straightConnector1">
            <a:avLst/>
          </a:prstGeom>
          <a:noFill/>
          <a:ln cap="flat" cmpd="sng" w="8250">
            <a:solidFill>
              <a:schemeClr val="dk2"/>
            </a:solidFill>
            <a:prstDash val="solid"/>
            <a:round/>
            <a:headEnd len="med" w="med" type="none"/>
            <a:tailEnd len="med" w="med" type="triangle"/>
          </a:ln>
        </p:spPr>
      </p:cxnSp>
      <p:cxnSp>
        <p:nvCxnSpPr>
          <p:cNvPr id="689" name="Google Shape;689;p50"/>
          <p:cNvCxnSpPr>
            <a:stCxn id="683" idx="3"/>
            <a:endCxn id="684" idx="1"/>
          </p:cNvCxnSpPr>
          <p:nvPr/>
        </p:nvCxnSpPr>
        <p:spPr>
          <a:xfrm flipH="1" rot="10800000">
            <a:off x="8387670" y="2077565"/>
            <a:ext cx="478500" cy="3600"/>
          </a:xfrm>
          <a:prstGeom prst="straightConnector1">
            <a:avLst/>
          </a:prstGeom>
          <a:noFill/>
          <a:ln cap="flat" cmpd="sng" w="8250">
            <a:solidFill>
              <a:schemeClr val="dk2"/>
            </a:solidFill>
            <a:prstDash val="solid"/>
            <a:round/>
            <a:headEnd len="med" w="med" type="none"/>
            <a:tailEnd len="med" w="med" type="triangle"/>
          </a:ln>
        </p:spPr>
      </p:cxnSp>
      <p:sp>
        <p:nvSpPr>
          <p:cNvPr id="690" name="Google Shape;690;p50"/>
          <p:cNvSpPr txBox="1"/>
          <p:nvPr/>
        </p:nvSpPr>
        <p:spPr>
          <a:xfrm>
            <a:off x="1306498" y="2812648"/>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User takes measurement</a:t>
            </a:r>
            <a:endParaRPr b="1" sz="1474">
              <a:solidFill>
                <a:schemeClr val="dk1"/>
              </a:solidFill>
              <a:latin typeface="Arial Narrow"/>
              <a:ea typeface="Arial Narrow"/>
              <a:cs typeface="Arial Narrow"/>
              <a:sym typeface="Arial Narrow"/>
            </a:endParaRPr>
          </a:p>
        </p:txBody>
      </p:sp>
      <p:sp>
        <p:nvSpPr>
          <p:cNvPr id="691" name="Google Shape;691;p50"/>
          <p:cNvSpPr txBox="1"/>
          <p:nvPr/>
        </p:nvSpPr>
        <p:spPr>
          <a:xfrm>
            <a:off x="3245835" y="2819674"/>
            <a:ext cx="1241700" cy="4749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Apple Vision detects face and ROI</a:t>
            </a:r>
            <a:endParaRPr b="1" sz="1474">
              <a:solidFill>
                <a:schemeClr val="dk1"/>
              </a:solidFill>
              <a:latin typeface="Arial Narrow"/>
              <a:ea typeface="Arial Narrow"/>
              <a:cs typeface="Arial Narrow"/>
              <a:sym typeface="Arial Narrow"/>
            </a:endParaRPr>
          </a:p>
        </p:txBody>
      </p:sp>
      <p:sp>
        <p:nvSpPr>
          <p:cNvPr id="692" name="Google Shape;692;p50"/>
          <p:cNvSpPr txBox="1"/>
          <p:nvPr/>
        </p:nvSpPr>
        <p:spPr>
          <a:xfrm>
            <a:off x="4944737"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ROI is exponentially smoothed w.r.t previous ROIs</a:t>
            </a:r>
            <a:endParaRPr b="1" sz="1474">
              <a:solidFill>
                <a:schemeClr val="dk1"/>
              </a:solidFill>
              <a:latin typeface="Arial Narrow"/>
              <a:ea typeface="Arial Narrow"/>
              <a:cs typeface="Arial Narrow"/>
              <a:sym typeface="Arial Narrow"/>
            </a:endParaRPr>
          </a:p>
        </p:txBody>
      </p:sp>
      <p:sp>
        <p:nvSpPr>
          <p:cNvPr id="693" name="Google Shape;693;p50"/>
          <p:cNvSpPr txBox="1"/>
          <p:nvPr/>
        </p:nvSpPr>
        <p:spPr>
          <a:xfrm>
            <a:off x="6905381"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Pixel values within ROI are averaged</a:t>
            </a:r>
            <a:endParaRPr b="1" sz="1474">
              <a:solidFill>
                <a:schemeClr val="dk1"/>
              </a:solidFill>
              <a:latin typeface="Arial Narrow"/>
              <a:ea typeface="Arial Narrow"/>
              <a:cs typeface="Arial Narrow"/>
              <a:sym typeface="Arial Narrow"/>
            </a:endParaRPr>
          </a:p>
        </p:txBody>
      </p:sp>
      <p:sp>
        <p:nvSpPr>
          <p:cNvPr id="694" name="Google Shape;694;p50"/>
          <p:cNvSpPr txBox="1"/>
          <p:nvPr/>
        </p:nvSpPr>
        <p:spPr>
          <a:xfrm>
            <a:off x="9114558" y="2848820"/>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Red, Green, Blue signal</a:t>
            </a:r>
            <a:endParaRPr b="1" sz="1474">
              <a:solidFill>
                <a:schemeClr val="dk1"/>
              </a:solidFill>
              <a:latin typeface="Arial Narrow"/>
              <a:ea typeface="Arial Narrow"/>
              <a:cs typeface="Arial Narrow"/>
              <a:sym typeface="Arial Narrow"/>
            </a:endParaRPr>
          </a:p>
        </p:txBody>
      </p:sp>
      <p:sp>
        <p:nvSpPr>
          <p:cNvPr id="695" name="Google Shape;695;p50"/>
          <p:cNvSpPr txBox="1"/>
          <p:nvPr/>
        </p:nvSpPr>
        <p:spPr>
          <a:xfrm>
            <a:off x="1196248" y="5595433"/>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Bandpass filter</a:t>
            </a:r>
            <a:endParaRPr b="1" sz="1474">
              <a:solidFill>
                <a:schemeClr val="dk1"/>
              </a:solidFill>
              <a:latin typeface="Arial Narrow"/>
              <a:ea typeface="Arial Narrow"/>
              <a:cs typeface="Arial Narrow"/>
              <a:sym typeface="Arial Narrow"/>
            </a:endParaRPr>
          </a:p>
        </p:txBody>
      </p:sp>
      <p:pic>
        <p:nvPicPr>
          <p:cNvPr id="696" name="Google Shape;696;p50" title="download-9.png"/>
          <p:cNvPicPr preferRelativeResize="0"/>
          <p:nvPr/>
        </p:nvPicPr>
        <p:blipFill>
          <a:blip r:embed="rId9">
            <a:alphaModFix/>
          </a:blip>
          <a:stretch>
            <a:fillRect/>
          </a:stretch>
        </p:blipFill>
        <p:spPr>
          <a:xfrm>
            <a:off x="3419610" y="4083085"/>
            <a:ext cx="2019401" cy="1512326"/>
          </a:xfrm>
          <a:prstGeom prst="rect">
            <a:avLst/>
          </a:prstGeom>
          <a:noFill/>
          <a:ln cap="flat" cmpd="sng" w="28575">
            <a:solidFill>
              <a:schemeClr val="dk2"/>
            </a:solidFill>
            <a:prstDash val="solid"/>
            <a:round/>
            <a:headEnd len="sm" w="sm" type="none"/>
            <a:tailEnd len="sm" w="sm" type="none"/>
          </a:ln>
        </p:spPr>
      </p:pic>
      <p:pic>
        <p:nvPicPr>
          <p:cNvPr id="697" name="Google Shape;697;p50" title="download-10.png"/>
          <p:cNvPicPr preferRelativeResize="0"/>
          <p:nvPr/>
        </p:nvPicPr>
        <p:blipFill>
          <a:blip r:embed="rId10">
            <a:alphaModFix/>
          </a:blip>
          <a:stretch>
            <a:fillRect/>
          </a:stretch>
        </p:blipFill>
        <p:spPr>
          <a:xfrm>
            <a:off x="5911513" y="4083085"/>
            <a:ext cx="2019400" cy="1501087"/>
          </a:xfrm>
          <a:prstGeom prst="rect">
            <a:avLst/>
          </a:prstGeom>
          <a:noFill/>
          <a:ln cap="flat" cmpd="sng" w="28575">
            <a:solidFill>
              <a:schemeClr val="dk2"/>
            </a:solidFill>
            <a:prstDash val="solid"/>
            <a:round/>
            <a:headEnd len="sm" w="sm" type="none"/>
            <a:tailEnd len="sm" w="sm" type="none"/>
          </a:ln>
        </p:spPr>
      </p:pic>
      <p:sp>
        <p:nvSpPr>
          <p:cNvPr id="698" name="Google Shape;698;p50"/>
          <p:cNvSpPr txBox="1"/>
          <p:nvPr/>
        </p:nvSpPr>
        <p:spPr>
          <a:xfrm>
            <a:off x="3570325" y="5654910"/>
            <a:ext cx="16128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CHROM projection</a:t>
            </a:r>
            <a:endParaRPr b="1" sz="1474">
              <a:solidFill>
                <a:schemeClr val="dk1"/>
              </a:solidFill>
              <a:latin typeface="Arial Narrow"/>
              <a:ea typeface="Arial Narrow"/>
              <a:cs typeface="Arial Narrow"/>
              <a:sym typeface="Arial Narrow"/>
            </a:endParaRPr>
          </a:p>
        </p:txBody>
      </p:sp>
      <p:sp>
        <p:nvSpPr>
          <p:cNvPr id="699" name="Google Shape;699;p50"/>
          <p:cNvSpPr txBox="1"/>
          <p:nvPr/>
        </p:nvSpPr>
        <p:spPr>
          <a:xfrm>
            <a:off x="6114813" y="5654910"/>
            <a:ext cx="16128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Peak detection -&gt; </a:t>
            </a:r>
            <a:br>
              <a:rPr b="1" lang="en-AU" sz="1474">
                <a:solidFill>
                  <a:schemeClr val="dk1"/>
                </a:solidFill>
                <a:latin typeface="Arial Narrow"/>
                <a:ea typeface="Arial Narrow"/>
                <a:cs typeface="Arial Narrow"/>
                <a:sym typeface="Arial Narrow"/>
              </a:rPr>
            </a:br>
            <a:r>
              <a:rPr b="1" lang="en-AU" sz="1474">
                <a:solidFill>
                  <a:schemeClr val="dk1"/>
                </a:solidFill>
                <a:latin typeface="Arial Narrow"/>
                <a:ea typeface="Arial Narrow"/>
                <a:cs typeface="Arial Narrow"/>
                <a:sym typeface="Arial Narrow"/>
              </a:rPr>
              <a:t>Inter-beat interval calculation</a:t>
            </a:r>
            <a:endParaRPr b="1" sz="1474">
              <a:solidFill>
                <a:schemeClr val="dk1"/>
              </a:solidFill>
              <a:latin typeface="Arial Narrow"/>
              <a:ea typeface="Arial Narrow"/>
              <a:cs typeface="Arial Narrow"/>
              <a:sym typeface="Arial Narrow"/>
            </a:endParaRPr>
          </a:p>
        </p:txBody>
      </p:sp>
      <p:sp>
        <p:nvSpPr>
          <p:cNvPr id="700" name="Google Shape;700;p50"/>
          <p:cNvSpPr txBox="1"/>
          <p:nvPr/>
        </p:nvSpPr>
        <p:spPr>
          <a:xfrm>
            <a:off x="8548300" y="4077472"/>
            <a:ext cx="3082500" cy="1512300"/>
          </a:xfrm>
          <a:prstGeom prst="rect">
            <a:avLst/>
          </a:prstGeom>
          <a:noFill/>
          <a:ln>
            <a:noFill/>
          </a:ln>
        </p:spPr>
        <p:txBody>
          <a:bodyPr anchorCtr="0" anchor="ctr" bIns="79300" lIns="79300" spcFirstLastPara="1" rIns="79300" wrap="square" tIns="79300">
            <a:noAutofit/>
          </a:bodyPr>
          <a:lstStyle/>
          <a:p>
            <a:pPr indent="0" lvl="0" marL="0" rtl="0" algn="l">
              <a:lnSpc>
                <a:spcPct val="150000"/>
              </a:lnSpc>
              <a:spcBef>
                <a:spcPts val="0"/>
              </a:spcBef>
              <a:spcAft>
                <a:spcPts val="0"/>
              </a:spcAft>
              <a:buNone/>
            </a:pPr>
            <a:r>
              <a:rPr b="1" lang="en-AU" sz="1874">
                <a:solidFill>
                  <a:schemeClr val="dk1"/>
                </a:solidFill>
                <a:latin typeface="Arial Narrow"/>
                <a:ea typeface="Arial Narrow"/>
                <a:cs typeface="Arial Narrow"/>
                <a:sym typeface="Arial Narrow"/>
              </a:rPr>
              <a:t>1. Heart Rate Calculation</a:t>
            </a:r>
            <a:endParaRPr b="1" sz="1874">
              <a:solidFill>
                <a:schemeClr val="dk1"/>
              </a:solidFill>
              <a:latin typeface="Arial Narrow"/>
              <a:ea typeface="Arial Narrow"/>
              <a:cs typeface="Arial Narrow"/>
              <a:sym typeface="Arial Narrow"/>
            </a:endParaRPr>
          </a:p>
          <a:p>
            <a:pPr indent="0" lvl="0" marL="0" rtl="0" algn="l">
              <a:lnSpc>
                <a:spcPct val="150000"/>
              </a:lnSpc>
              <a:spcBef>
                <a:spcPts val="0"/>
              </a:spcBef>
              <a:spcAft>
                <a:spcPts val="0"/>
              </a:spcAft>
              <a:buNone/>
            </a:pPr>
            <a:r>
              <a:rPr b="1" lang="en-AU" sz="1874">
                <a:solidFill>
                  <a:schemeClr val="dk1"/>
                </a:solidFill>
                <a:latin typeface="Arial Narrow"/>
                <a:ea typeface="Arial Narrow"/>
                <a:cs typeface="Arial Narrow"/>
                <a:sym typeface="Arial Narrow"/>
              </a:rPr>
              <a:t>2. Heart Variability Calculation</a:t>
            </a:r>
            <a:endParaRPr b="1" sz="1874">
              <a:solidFill>
                <a:schemeClr val="dk1"/>
              </a:solidFill>
              <a:latin typeface="Arial Narrow"/>
              <a:ea typeface="Arial Narrow"/>
              <a:cs typeface="Arial Narrow"/>
              <a:sym typeface="Arial Narrow"/>
            </a:endParaRPr>
          </a:p>
          <a:p>
            <a:pPr indent="0" lvl="0" marL="0" rtl="0" algn="l">
              <a:lnSpc>
                <a:spcPct val="150000"/>
              </a:lnSpc>
              <a:spcBef>
                <a:spcPts val="0"/>
              </a:spcBef>
              <a:spcAft>
                <a:spcPts val="0"/>
              </a:spcAft>
              <a:buNone/>
            </a:pPr>
            <a:r>
              <a:rPr b="1" lang="en-AU" sz="1874">
                <a:solidFill>
                  <a:schemeClr val="dk1"/>
                </a:solidFill>
                <a:latin typeface="Arial Narrow"/>
                <a:ea typeface="Arial Narrow"/>
                <a:cs typeface="Arial Narrow"/>
                <a:sym typeface="Arial Narrow"/>
              </a:rPr>
              <a:t>3. Atrial Fibrillation Model</a:t>
            </a:r>
            <a:endParaRPr b="1" sz="1874">
              <a:solidFill>
                <a:schemeClr val="dk1"/>
              </a:solidFill>
              <a:latin typeface="Arial Narrow"/>
              <a:ea typeface="Arial Narrow"/>
              <a:cs typeface="Arial Narrow"/>
              <a:sym typeface="Arial Narrow"/>
            </a:endParaRPr>
          </a:p>
        </p:txBody>
      </p:sp>
      <p:cxnSp>
        <p:nvCxnSpPr>
          <p:cNvPr id="701" name="Google Shape;701;p50"/>
          <p:cNvCxnSpPr>
            <a:stCxn id="685" idx="3"/>
            <a:endCxn id="696" idx="1"/>
          </p:cNvCxnSpPr>
          <p:nvPr/>
        </p:nvCxnSpPr>
        <p:spPr>
          <a:xfrm>
            <a:off x="2947107" y="4839258"/>
            <a:ext cx="472500" cy="0"/>
          </a:xfrm>
          <a:prstGeom prst="straightConnector1">
            <a:avLst/>
          </a:prstGeom>
          <a:noFill/>
          <a:ln cap="flat" cmpd="sng" w="9525">
            <a:solidFill>
              <a:schemeClr val="dk2"/>
            </a:solidFill>
            <a:prstDash val="solid"/>
            <a:round/>
            <a:headEnd len="med" w="med" type="none"/>
            <a:tailEnd len="med" w="med" type="triangle"/>
          </a:ln>
        </p:spPr>
      </p:cxnSp>
      <p:cxnSp>
        <p:nvCxnSpPr>
          <p:cNvPr id="702" name="Google Shape;702;p50"/>
          <p:cNvCxnSpPr>
            <a:stCxn id="696" idx="3"/>
            <a:endCxn id="697" idx="1"/>
          </p:cNvCxnSpPr>
          <p:nvPr/>
        </p:nvCxnSpPr>
        <p:spPr>
          <a:xfrm flipH="1" rot="10800000">
            <a:off x="5439010" y="4833548"/>
            <a:ext cx="472500" cy="5700"/>
          </a:xfrm>
          <a:prstGeom prst="straightConnector1">
            <a:avLst/>
          </a:prstGeom>
          <a:noFill/>
          <a:ln cap="flat" cmpd="sng" w="9525">
            <a:solidFill>
              <a:schemeClr val="dk2"/>
            </a:solidFill>
            <a:prstDash val="solid"/>
            <a:round/>
            <a:headEnd len="med" w="med" type="none"/>
            <a:tailEnd len="med" w="med" type="triangle"/>
          </a:ln>
        </p:spPr>
      </p:cxnSp>
      <p:cxnSp>
        <p:nvCxnSpPr>
          <p:cNvPr id="703" name="Google Shape;703;p50"/>
          <p:cNvCxnSpPr>
            <a:stCxn id="697" idx="3"/>
          </p:cNvCxnSpPr>
          <p:nvPr/>
        </p:nvCxnSpPr>
        <p:spPr>
          <a:xfrm flipH="1" rot="10800000">
            <a:off x="7930912" y="4466428"/>
            <a:ext cx="570000" cy="367200"/>
          </a:xfrm>
          <a:prstGeom prst="straightConnector1">
            <a:avLst/>
          </a:prstGeom>
          <a:noFill/>
          <a:ln cap="flat" cmpd="sng" w="9525">
            <a:solidFill>
              <a:schemeClr val="dk2"/>
            </a:solidFill>
            <a:prstDash val="solid"/>
            <a:round/>
            <a:headEnd len="med" w="med" type="none"/>
            <a:tailEnd len="med" w="med" type="triangle"/>
          </a:ln>
        </p:spPr>
      </p:cxnSp>
      <p:cxnSp>
        <p:nvCxnSpPr>
          <p:cNvPr id="704" name="Google Shape;704;p50"/>
          <p:cNvCxnSpPr>
            <a:stCxn id="697" idx="3"/>
            <a:endCxn id="700" idx="1"/>
          </p:cNvCxnSpPr>
          <p:nvPr/>
        </p:nvCxnSpPr>
        <p:spPr>
          <a:xfrm>
            <a:off x="7930912" y="4833628"/>
            <a:ext cx="617400" cy="0"/>
          </a:xfrm>
          <a:prstGeom prst="straightConnector1">
            <a:avLst/>
          </a:prstGeom>
          <a:noFill/>
          <a:ln cap="flat" cmpd="sng" w="9525">
            <a:solidFill>
              <a:schemeClr val="dk2"/>
            </a:solidFill>
            <a:prstDash val="solid"/>
            <a:round/>
            <a:headEnd len="med" w="med" type="none"/>
            <a:tailEnd len="med" w="med" type="triangle"/>
          </a:ln>
        </p:spPr>
      </p:cxnSp>
      <p:cxnSp>
        <p:nvCxnSpPr>
          <p:cNvPr id="705" name="Google Shape;705;p50"/>
          <p:cNvCxnSpPr/>
          <p:nvPr/>
        </p:nvCxnSpPr>
        <p:spPr>
          <a:xfrm>
            <a:off x="10881175" y="2100925"/>
            <a:ext cx="720000" cy="3600"/>
          </a:xfrm>
          <a:prstGeom prst="straightConnector1">
            <a:avLst/>
          </a:prstGeom>
          <a:noFill/>
          <a:ln cap="flat" cmpd="sng" w="9525">
            <a:solidFill>
              <a:schemeClr val="dk2"/>
            </a:solidFill>
            <a:prstDash val="dot"/>
            <a:round/>
            <a:headEnd len="med" w="med" type="none"/>
            <a:tailEnd len="med" w="med" type="triangle"/>
          </a:ln>
        </p:spPr>
      </p:cxnSp>
      <p:cxnSp>
        <p:nvCxnSpPr>
          <p:cNvPr id="706" name="Google Shape;706;p50"/>
          <p:cNvCxnSpPr/>
          <p:nvPr/>
        </p:nvCxnSpPr>
        <p:spPr>
          <a:xfrm flipH="1" rot="10800000">
            <a:off x="207695" y="4914558"/>
            <a:ext cx="720000" cy="3600"/>
          </a:xfrm>
          <a:prstGeom prst="straightConnector1">
            <a:avLst/>
          </a:prstGeom>
          <a:noFill/>
          <a:ln cap="flat" cmpd="sng" w="9525">
            <a:solidFill>
              <a:schemeClr val="dk2"/>
            </a:solidFill>
            <a:prstDash val="dot"/>
            <a:round/>
            <a:headEnd len="med" w="med" type="none"/>
            <a:tailEnd len="med" w="med" type="triangle"/>
          </a:ln>
        </p:spPr>
      </p:cxnSp>
      <p:sp>
        <p:nvSpPr>
          <p:cNvPr id="707" name="Google Shape;707;p50"/>
          <p:cNvSpPr/>
          <p:nvPr/>
        </p:nvSpPr>
        <p:spPr>
          <a:xfrm>
            <a:off x="8579650" y="5099125"/>
            <a:ext cx="3043200" cy="87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Narrow"/>
              <a:ea typeface="Arial Narrow"/>
              <a:cs typeface="Arial Narrow"/>
              <a:sym typeface="Arial Narrow"/>
            </a:endParaRPr>
          </a:p>
        </p:txBody>
      </p:sp>
      <p:sp>
        <p:nvSpPr>
          <p:cNvPr id="708" name="Google Shape;708;p50"/>
          <p:cNvSpPr txBox="1"/>
          <p:nvPr/>
        </p:nvSpPr>
        <p:spPr>
          <a:xfrm>
            <a:off x="8579650" y="4956800"/>
            <a:ext cx="3360900" cy="2630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D0D0D"/>
              </a:buClr>
              <a:buSzPts val="1700"/>
              <a:buFont typeface="Arial Narrow"/>
              <a:buChar char="●"/>
            </a:pPr>
            <a:r>
              <a:rPr lang="en-AU" sz="1700">
                <a:solidFill>
                  <a:srgbClr val="0D0D0D"/>
                </a:solidFill>
                <a:highlight>
                  <a:srgbClr val="FFFFFF"/>
                </a:highlight>
                <a:latin typeface="Arial Narrow"/>
                <a:ea typeface="Arial Narrow"/>
                <a:cs typeface="Arial Narrow"/>
                <a:sym typeface="Arial Narrow"/>
              </a:rPr>
              <a:t>Uses Root Mean Square of Successive Differences (RMSSD):</a:t>
            </a:r>
            <a:endParaRPr sz="1700">
              <a:solidFill>
                <a:srgbClr val="0D0D0D"/>
              </a:solidFill>
              <a:highlight>
                <a:srgbClr val="FFFFFF"/>
              </a:highlight>
              <a:latin typeface="Arial Narrow"/>
              <a:ea typeface="Arial Narrow"/>
              <a:cs typeface="Arial Narrow"/>
              <a:sym typeface="Arial Narrow"/>
            </a:endParaRPr>
          </a:p>
        </p:txBody>
      </p:sp>
      <p:pic>
        <p:nvPicPr>
          <p:cNvPr id="709" name="Google Shape;709;p50" title="Screenshot 2025-11-03 at 9.31.41 am.png"/>
          <p:cNvPicPr preferRelativeResize="0"/>
          <p:nvPr/>
        </p:nvPicPr>
        <p:blipFill>
          <a:blip r:embed="rId11">
            <a:alphaModFix/>
          </a:blip>
          <a:stretch>
            <a:fillRect/>
          </a:stretch>
        </p:blipFill>
        <p:spPr>
          <a:xfrm>
            <a:off x="8166825" y="5589775"/>
            <a:ext cx="4025163" cy="87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1"/>
          <p:cNvSpPr txBox="1"/>
          <p:nvPr>
            <p:ph type="title"/>
          </p:nvPr>
        </p:nvSpPr>
        <p:spPr>
          <a:xfrm>
            <a:off x="927688" y="459925"/>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Signal Extraction Methodology</a:t>
            </a:r>
            <a:endParaRPr/>
          </a:p>
        </p:txBody>
      </p:sp>
      <p:sp>
        <p:nvSpPr>
          <p:cNvPr id="716" name="Google Shape;716;p51"/>
          <p:cNvSpPr txBox="1"/>
          <p:nvPr>
            <p:ph idx="12" type="sldNum"/>
          </p:nvPr>
        </p:nvSpPr>
        <p:spPr>
          <a:xfrm>
            <a:off x="11607165" y="6137275"/>
            <a:ext cx="1413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717" name="Google Shape;717;p51" title="download-2.png"/>
          <p:cNvPicPr preferRelativeResize="0"/>
          <p:nvPr/>
        </p:nvPicPr>
        <p:blipFill>
          <a:blip r:embed="rId3">
            <a:alphaModFix/>
          </a:blip>
          <a:stretch>
            <a:fillRect/>
          </a:stretch>
        </p:blipFill>
        <p:spPr>
          <a:xfrm>
            <a:off x="1306498" y="1339999"/>
            <a:ext cx="1482289" cy="1482289"/>
          </a:xfrm>
          <a:prstGeom prst="rect">
            <a:avLst/>
          </a:prstGeom>
          <a:noFill/>
          <a:ln cap="flat" cmpd="sng" w="33050">
            <a:solidFill>
              <a:schemeClr val="dk2"/>
            </a:solidFill>
            <a:prstDash val="solid"/>
            <a:round/>
            <a:headEnd len="sm" w="sm" type="none"/>
            <a:tailEnd len="sm" w="sm" type="none"/>
          </a:ln>
        </p:spPr>
      </p:pic>
      <p:pic>
        <p:nvPicPr>
          <p:cNvPr id="718" name="Google Shape;718;p51" title="download-4.png"/>
          <p:cNvPicPr preferRelativeResize="0"/>
          <p:nvPr/>
        </p:nvPicPr>
        <p:blipFill rotWithShape="1">
          <a:blip r:embed="rId4">
            <a:alphaModFix/>
          </a:blip>
          <a:srcRect b="37665" l="18894" r="19976" t="28738"/>
          <a:stretch/>
        </p:blipFill>
        <p:spPr>
          <a:xfrm>
            <a:off x="3234287" y="1340009"/>
            <a:ext cx="1241823" cy="1482286"/>
          </a:xfrm>
          <a:prstGeom prst="rect">
            <a:avLst/>
          </a:prstGeom>
          <a:noFill/>
          <a:ln cap="flat" cmpd="sng" w="33050">
            <a:solidFill>
              <a:schemeClr val="dk2"/>
            </a:solidFill>
            <a:prstDash val="solid"/>
            <a:round/>
            <a:headEnd len="sm" w="sm" type="none"/>
            <a:tailEnd len="sm" w="sm" type="none"/>
          </a:ln>
        </p:spPr>
      </p:pic>
      <p:pic>
        <p:nvPicPr>
          <p:cNvPr id="719" name="Google Shape;719;p51" title="download-5.png"/>
          <p:cNvPicPr preferRelativeResize="0"/>
          <p:nvPr/>
        </p:nvPicPr>
        <p:blipFill rotWithShape="1">
          <a:blip r:embed="rId5">
            <a:alphaModFix/>
          </a:blip>
          <a:srcRect b="-1249" l="0" r="0" t="1250"/>
          <a:stretch/>
        </p:blipFill>
        <p:spPr>
          <a:xfrm>
            <a:off x="4944715" y="1340009"/>
            <a:ext cx="1482289" cy="1482225"/>
          </a:xfrm>
          <a:prstGeom prst="rect">
            <a:avLst/>
          </a:prstGeom>
          <a:noFill/>
          <a:ln cap="flat" cmpd="sng" w="33050">
            <a:solidFill>
              <a:schemeClr val="dk2"/>
            </a:solidFill>
            <a:prstDash val="solid"/>
            <a:round/>
            <a:headEnd len="sm" w="sm" type="none"/>
            <a:tailEnd len="sm" w="sm" type="none"/>
          </a:ln>
        </p:spPr>
      </p:pic>
      <p:pic>
        <p:nvPicPr>
          <p:cNvPr id="720" name="Google Shape;720;p51" title="download-6.png"/>
          <p:cNvPicPr preferRelativeResize="0"/>
          <p:nvPr/>
        </p:nvPicPr>
        <p:blipFill rotWithShape="1">
          <a:blip r:embed="rId6">
            <a:alphaModFix/>
          </a:blip>
          <a:srcRect b="0" l="0" r="0" t="0"/>
          <a:stretch/>
        </p:blipFill>
        <p:spPr>
          <a:xfrm>
            <a:off x="6905381" y="1340009"/>
            <a:ext cx="1482289" cy="1482312"/>
          </a:xfrm>
          <a:prstGeom prst="rect">
            <a:avLst/>
          </a:prstGeom>
          <a:noFill/>
          <a:ln cap="flat" cmpd="sng" w="33050">
            <a:solidFill>
              <a:schemeClr val="dk2"/>
            </a:solidFill>
            <a:prstDash val="solid"/>
            <a:round/>
            <a:headEnd len="sm" w="sm" type="none"/>
            <a:tailEnd len="sm" w="sm" type="none"/>
          </a:ln>
        </p:spPr>
      </p:pic>
      <p:pic>
        <p:nvPicPr>
          <p:cNvPr id="721" name="Google Shape;721;p51" title="download-7.png"/>
          <p:cNvPicPr preferRelativeResize="0"/>
          <p:nvPr/>
        </p:nvPicPr>
        <p:blipFill>
          <a:blip r:embed="rId7">
            <a:alphaModFix/>
          </a:blip>
          <a:stretch>
            <a:fillRect/>
          </a:stretch>
        </p:blipFill>
        <p:spPr>
          <a:xfrm>
            <a:off x="8866045" y="1336475"/>
            <a:ext cx="1979322" cy="1482312"/>
          </a:xfrm>
          <a:prstGeom prst="rect">
            <a:avLst/>
          </a:prstGeom>
          <a:noFill/>
          <a:ln cap="flat" cmpd="sng" w="33050">
            <a:solidFill>
              <a:schemeClr val="dk2"/>
            </a:solidFill>
            <a:prstDash val="solid"/>
            <a:round/>
            <a:headEnd len="sm" w="sm" type="none"/>
            <a:tailEnd len="sm" w="sm" type="none"/>
          </a:ln>
        </p:spPr>
      </p:pic>
      <p:pic>
        <p:nvPicPr>
          <p:cNvPr id="722" name="Google Shape;722;p51" title="download-8.png"/>
          <p:cNvPicPr preferRelativeResize="0"/>
          <p:nvPr/>
        </p:nvPicPr>
        <p:blipFill>
          <a:blip r:embed="rId8">
            <a:alphaModFix/>
          </a:blip>
          <a:stretch>
            <a:fillRect/>
          </a:stretch>
        </p:blipFill>
        <p:spPr>
          <a:xfrm>
            <a:off x="927695" y="4083085"/>
            <a:ext cx="2019412" cy="1512347"/>
          </a:xfrm>
          <a:prstGeom prst="rect">
            <a:avLst/>
          </a:prstGeom>
          <a:noFill/>
          <a:ln cap="flat" cmpd="sng" w="28575">
            <a:solidFill>
              <a:schemeClr val="dk2"/>
            </a:solidFill>
            <a:prstDash val="solid"/>
            <a:round/>
            <a:headEnd len="sm" w="sm" type="none"/>
            <a:tailEnd len="sm" w="sm" type="none"/>
          </a:ln>
        </p:spPr>
      </p:pic>
      <p:cxnSp>
        <p:nvCxnSpPr>
          <p:cNvPr id="723" name="Google Shape;723;p51"/>
          <p:cNvCxnSpPr>
            <a:endCxn id="718" idx="1"/>
          </p:cNvCxnSpPr>
          <p:nvPr/>
        </p:nvCxnSpPr>
        <p:spPr>
          <a:xfrm>
            <a:off x="2814587" y="2074252"/>
            <a:ext cx="419700" cy="6900"/>
          </a:xfrm>
          <a:prstGeom prst="straightConnector1">
            <a:avLst/>
          </a:prstGeom>
          <a:noFill/>
          <a:ln cap="flat" cmpd="sng" w="8250">
            <a:solidFill>
              <a:schemeClr val="dk2"/>
            </a:solidFill>
            <a:prstDash val="solid"/>
            <a:round/>
            <a:headEnd len="med" w="med" type="none"/>
            <a:tailEnd len="med" w="med" type="triangle"/>
          </a:ln>
        </p:spPr>
      </p:cxnSp>
      <p:cxnSp>
        <p:nvCxnSpPr>
          <p:cNvPr id="724" name="Google Shape;724;p51"/>
          <p:cNvCxnSpPr>
            <a:stCxn id="718" idx="3"/>
            <a:endCxn id="719" idx="1"/>
          </p:cNvCxnSpPr>
          <p:nvPr/>
        </p:nvCxnSpPr>
        <p:spPr>
          <a:xfrm>
            <a:off x="4476110" y="2081152"/>
            <a:ext cx="468600" cy="0"/>
          </a:xfrm>
          <a:prstGeom prst="straightConnector1">
            <a:avLst/>
          </a:prstGeom>
          <a:noFill/>
          <a:ln cap="flat" cmpd="sng" w="8250">
            <a:solidFill>
              <a:schemeClr val="dk2"/>
            </a:solidFill>
            <a:prstDash val="solid"/>
            <a:round/>
            <a:headEnd len="med" w="med" type="none"/>
            <a:tailEnd len="med" w="med" type="triangle"/>
          </a:ln>
        </p:spPr>
      </p:cxnSp>
      <p:cxnSp>
        <p:nvCxnSpPr>
          <p:cNvPr id="725" name="Google Shape;725;p51"/>
          <p:cNvCxnSpPr>
            <a:endCxn id="720" idx="1"/>
          </p:cNvCxnSpPr>
          <p:nvPr/>
        </p:nvCxnSpPr>
        <p:spPr>
          <a:xfrm flipH="1" rot="10800000">
            <a:off x="6491981" y="2081165"/>
            <a:ext cx="413400" cy="600"/>
          </a:xfrm>
          <a:prstGeom prst="straightConnector1">
            <a:avLst/>
          </a:prstGeom>
          <a:noFill/>
          <a:ln cap="flat" cmpd="sng" w="8250">
            <a:solidFill>
              <a:schemeClr val="dk2"/>
            </a:solidFill>
            <a:prstDash val="solid"/>
            <a:round/>
            <a:headEnd len="med" w="med" type="none"/>
            <a:tailEnd len="med" w="med" type="triangle"/>
          </a:ln>
        </p:spPr>
      </p:cxnSp>
      <p:cxnSp>
        <p:nvCxnSpPr>
          <p:cNvPr id="726" name="Google Shape;726;p51"/>
          <p:cNvCxnSpPr>
            <a:stCxn id="720" idx="3"/>
            <a:endCxn id="721" idx="1"/>
          </p:cNvCxnSpPr>
          <p:nvPr/>
        </p:nvCxnSpPr>
        <p:spPr>
          <a:xfrm flipH="1" rot="10800000">
            <a:off x="8387670" y="2077565"/>
            <a:ext cx="478500" cy="3600"/>
          </a:xfrm>
          <a:prstGeom prst="straightConnector1">
            <a:avLst/>
          </a:prstGeom>
          <a:noFill/>
          <a:ln cap="flat" cmpd="sng" w="8250">
            <a:solidFill>
              <a:schemeClr val="dk2"/>
            </a:solidFill>
            <a:prstDash val="solid"/>
            <a:round/>
            <a:headEnd len="med" w="med" type="none"/>
            <a:tailEnd len="med" w="med" type="triangle"/>
          </a:ln>
        </p:spPr>
      </p:cxnSp>
      <p:sp>
        <p:nvSpPr>
          <p:cNvPr id="727" name="Google Shape;727;p51"/>
          <p:cNvSpPr txBox="1"/>
          <p:nvPr/>
        </p:nvSpPr>
        <p:spPr>
          <a:xfrm>
            <a:off x="1306498" y="2812648"/>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User takes measurement</a:t>
            </a:r>
            <a:endParaRPr b="1" sz="1474">
              <a:solidFill>
                <a:schemeClr val="dk1"/>
              </a:solidFill>
              <a:latin typeface="Arial Narrow"/>
              <a:ea typeface="Arial Narrow"/>
              <a:cs typeface="Arial Narrow"/>
              <a:sym typeface="Arial Narrow"/>
            </a:endParaRPr>
          </a:p>
        </p:txBody>
      </p:sp>
      <p:sp>
        <p:nvSpPr>
          <p:cNvPr id="728" name="Google Shape;728;p51"/>
          <p:cNvSpPr txBox="1"/>
          <p:nvPr/>
        </p:nvSpPr>
        <p:spPr>
          <a:xfrm>
            <a:off x="3245835" y="2819674"/>
            <a:ext cx="1241700" cy="4749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Apple Vision detects face and ROI</a:t>
            </a:r>
            <a:endParaRPr b="1" sz="1474">
              <a:solidFill>
                <a:schemeClr val="dk1"/>
              </a:solidFill>
              <a:latin typeface="Arial Narrow"/>
              <a:ea typeface="Arial Narrow"/>
              <a:cs typeface="Arial Narrow"/>
              <a:sym typeface="Arial Narrow"/>
            </a:endParaRPr>
          </a:p>
        </p:txBody>
      </p:sp>
      <p:sp>
        <p:nvSpPr>
          <p:cNvPr id="729" name="Google Shape;729;p51"/>
          <p:cNvSpPr txBox="1"/>
          <p:nvPr/>
        </p:nvSpPr>
        <p:spPr>
          <a:xfrm>
            <a:off x="4944737"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ROI is exponentially smoothed w.r.t previous ROIs</a:t>
            </a:r>
            <a:endParaRPr b="1" sz="1474">
              <a:solidFill>
                <a:schemeClr val="dk1"/>
              </a:solidFill>
              <a:latin typeface="Arial Narrow"/>
              <a:ea typeface="Arial Narrow"/>
              <a:cs typeface="Arial Narrow"/>
              <a:sym typeface="Arial Narrow"/>
            </a:endParaRPr>
          </a:p>
        </p:txBody>
      </p:sp>
      <p:sp>
        <p:nvSpPr>
          <p:cNvPr id="730" name="Google Shape;730;p51"/>
          <p:cNvSpPr txBox="1"/>
          <p:nvPr/>
        </p:nvSpPr>
        <p:spPr>
          <a:xfrm>
            <a:off x="6905381"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Pixel values within ROI are averaged</a:t>
            </a:r>
            <a:endParaRPr b="1" sz="1474">
              <a:solidFill>
                <a:schemeClr val="dk1"/>
              </a:solidFill>
              <a:latin typeface="Arial Narrow"/>
              <a:ea typeface="Arial Narrow"/>
              <a:cs typeface="Arial Narrow"/>
              <a:sym typeface="Arial Narrow"/>
            </a:endParaRPr>
          </a:p>
        </p:txBody>
      </p:sp>
      <p:sp>
        <p:nvSpPr>
          <p:cNvPr id="731" name="Google Shape;731;p51"/>
          <p:cNvSpPr txBox="1"/>
          <p:nvPr/>
        </p:nvSpPr>
        <p:spPr>
          <a:xfrm>
            <a:off x="9114558" y="2848820"/>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Red, Green, Blue signal</a:t>
            </a:r>
            <a:endParaRPr b="1" sz="1474">
              <a:solidFill>
                <a:schemeClr val="dk1"/>
              </a:solidFill>
              <a:latin typeface="Arial Narrow"/>
              <a:ea typeface="Arial Narrow"/>
              <a:cs typeface="Arial Narrow"/>
              <a:sym typeface="Arial Narrow"/>
            </a:endParaRPr>
          </a:p>
        </p:txBody>
      </p:sp>
      <p:sp>
        <p:nvSpPr>
          <p:cNvPr id="732" name="Google Shape;732;p51"/>
          <p:cNvSpPr txBox="1"/>
          <p:nvPr/>
        </p:nvSpPr>
        <p:spPr>
          <a:xfrm>
            <a:off x="1196248" y="5595433"/>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Bandpass filter</a:t>
            </a:r>
            <a:endParaRPr b="1" sz="1474">
              <a:solidFill>
                <a:schemeClr val="dk1"/>
              </a:solidFill>
              <a:latin typeface="Arial Narrow"/>
              <a:ea typeface="Arial Narrow"/>
              <a:cs typeface="Arial Narrow"/>
              <a:sym typeface="Arial Narrow"/>
            </a:endParaRPr>
          </a:p>
        </p:txBody>
      </p:sp>
      <p:pic>
        <p:nvPicPr>
          <p:cNvPr id="733" name="Google Shape;733;p51" title="download-9.png"/>
          <p:cNvPicPr preferRelativeResize="0"/>
          <p:nvPr/>
        </p:nvPicPr>
        <p:blipFill>
          <a:blip r:embed="rId9">
            <a:alphaModFix/>
          </a:blip>
          <a:stretch>
            <a:fillRect/>
          </a:stretch>
        </p:blipFill>
        <p:spPr>
          <a:xfrm>
            <a:off x="3419610" y="4083085"/>
            <a:ext cx="2019401" cy="1512326"/>
          </a:xfrm>
          <a:prstGeom prst="rect">
            <a:avLst/>
          </a:prstGeom>
          <a:noFill/>
          <a:ln cap="flat" cmpd="sng" w="28575">
            <a:solidFill>
              <a:schemeClr val="dk2"/>
            </a:solidFill>
            <a:prstDash val="solid"/>
            <a:round/>
            <a:headEnd len="sm" w="sm" type="none"/>
            <a:tailEnd len="sm" w="sm" type="none"/>
          </a:ln>
        </p:spPr>
      </p:pic>
      <p:pic>
        <p:nvPicPr>
          <p:cNvPr id="734" name="Google Shape;734;p51" title="download-10.png"/>
          <p:cNvPicPr preferRelativeResize="0"/>
          <p:nvPr/>
        </p:nvPicPr>
        <p:blipFill>
          <a:blip r:embed="rId10">
            <a:alphaModFix/>
          </a:blip>
          <a:stretch>
            <a:fillRect/>
          </a:stretch>
        </p:blipFill>
        <p:spPr>
          <a:xfrm>
            <a:off x="5911513" y="4083085"/>
            <a:ext cx="2019400" cy="1501087"/>
          </a:xfrm>
          <a:prstGeom prst="rect">
            <a:avLst/>
          </a:prstGeom>
          <a:noFill/>
          <a:ln cap="flat" cmpd="sng" w="28575">
            <a:solidFill>
              <a:schemeClr val="dk2"/>
            </a:solidFill>
            <a:prstDash val="solid"/>
            <a:round/>
            <a:headEnd len="sm" w="sm" type="none"/>
            <a:tailEnd len="sm" w="sm" type="none"/>
          </a:ln>
        </p:spPr>
      </p:pic>
      <p:sp>
        <p:nvSpPr>
          <p:cNvPr id="735" name="Google Shape;735;p51"/>
          <p:cNvSpPr txBox="1"/>
          <p:nvPr/>
        </p:nvSpPr>
        <p:spPr>
          <a:xfrm>
            <a:off x="3570325" y="5654910"/>
            <a:ext cx="16128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CHROM projection</a:t>
            </a:r>
            <a:endParaRPr b="1" sz="1474">
              <a:solidFill>
                <a:schemeClr val="dk1"/>
              </a:solidFill>
              <a:latin typeface="Arial Narrow"/>
              <a:ea typeface="Arial Narrow"/>
              <a:cs typeface="Arial Narrow"/>
              <a:sym typeface="Arial Narrow"/>
            </a:endParaRPr>
          </a:p>
        </p:txBody>
      </p:sp>
      <p:sp>
        <p:nvSpPr>
          <p:cNvPr id="736" name="Google Shape;736;p51"/>
          <p:cNvSpPr txBox="1"/>
          <p:nvPr/>
        </p:nvSpPr>
        <p:spPr>
          <a:xfrm>
            <a:off x="6114813" y="5654910"/>
            <a:ext cx="16128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Peak detection -&gt; </a:t>
            </a:r>
            <a:br>
              <a:rPr b="1" lang="en-AU" sz="1474">
                <a:solidFill>
                  <a:schemeClr val="dk1"/>
                </a:solidFill>
                <a:latin typeface="Arial Narrow"/>
                <a:ea typeface="Arial Narrow"/>
                <a:cs typeface="Arial Narrow"/>
                <a:sym typeface="Arial Narrow"/>
              </a:rPr>
            </a:br>
            <a:r>
              <a:rPr b="1" lang="en-AU" sz="1474">
                <a:solidFill>
                  <a:schemeClr val="dk1"/>
                </a:solidFill>
                <a:latin typeface="Arial Narrow"/>
                <a:ea typeface="Arial Narrow"/>
                <a:cs typeface="Arial Narrow"/>
                <a:sym typeface="Arial Narrow"/>
              </a:rPr>
              <a:t>Inter-beat interval calculation</a:t>
            </a:r>
            <a:endParaRPr b="1" sz="1474">
              <a:solidFill>
                <a:schemeClr val="dk1"/>
              </a:solidFill>
              <a:latin typeface="Arial Narrow"/>
              <a:ea typeface="Arial Narrow"/>
              <a:cs typeface="Arial Narrow"/>
              <a:sym typeface="Arial Narrow"/>
            </a:endParaRPr>
          </a:p>
        </p:txBody>
      </p:sp>
      <p:sp>
        <p:nvSpPr>
          <p:cNvPr id="737" name="Google Shape;737;p51"/>
          <p:cNvSpPr txBox="1"/>
          <p:nvPr/>
        </p:nvSpPr>
        <p:spPr>
          <a:xfrm>
            <a:off x="8548300" y="4077472"/>
            <a:ext cx="3082500" cy="1512300"/>
          </a:xfrm>
          <a:prstGeom prst="rect">
            <a:avLst/>
          </a:prstGeom>
          <a:noFill/>
          <a:ln>
            <a:noFill/>
          </a:ln>
        </p:spPr>
        <p:txBody>
          <a:bodyPr anchorCtr="0" anchor="ctr" bIns="79300" lIns="79300" spcFirstLastPara="1" rIns="79300" wrap="square" tIns="79300">
            <a:noAutofit/>
          </a:bodyPr>
          <a:lstStyle/>
          <a:p>
            <a:pPr indent="0" lvl="0" marL="0" rtl="0" algn="l">
              <a:lnSpc>
                <a:spcPct val="150000"/>
              </a:lnSpc>
              <a:spcBef>
                <a:spcPts val="0"/>
              </a:spcBef>
              <a:spcAft>
                <a:spcPts val="0"/>
              </a:spcAft>
              <a:buNone/>
            </a:pPr>
            <a:r>
              <a:rPr b="1" lang="en-AU" sz="1874">
                <a:solidFill>
                  <a:schemeClr val="dk1"/>
                </a:solidFill>
                <a:latin typeface="Arial Narrow"/>
                <a:ea typeface="Arial Narrow"/>
                <a:cs typeface="Arial Narrow"/>
                <a:sym typeface="Arial Narrow"/>
              </a:rPr>
              <a:t>1. Heart Rate Calculation</a:t>
            </a:r>
            <a:endParaRPr b="1" sz="1874">
              <a:solidFill>
                <a:schemeClr val="dk1"/>
              </a:solidFill>
              <a:latin typeface="Arial Narrow"/>
              <a:ea typeface="Arial Narrow"/>
              <a:cs typeface="Arial Narrow"/>
              <a:sym typeface="Arial Narrow"/>
            </a:endParaRPr>
          </a:p>
          <a:p>
            <a:pPr indent="0" lvl="0" marL="0" rtl="0" algn="l">
              <a:lnSpc>
                <a:spcPct val="150000"/>
              </a:lnSpc>
              <a:spcBef>
                <a:spcPts val="0"/>
              </a:spcBef>
              <a:spcAft>
                <a:spcPts val="0"/>
              </a:spcAft>
              <a:buNone/>
            </a:pPr>
            <a:r>
              <a:rPr b="1" lang="en-AU" sz="1874">
                <a:solidFill>
                  <a:schemeClr val="dk1"/>
                </a:solidFill>
                <a:latin typeface="Arial Narrow"/>
                <a:ea typeface="Arial Narrow"/>
                <a:cs typeface="Arial Narrow"/>
                <a:sym typeface="Arial Narrow"/>
              </a:rPr>
              <a:t>2. Heart Variability Calculation</a:t>
            </a:r>
            <a:endParaRPr b="1" sz="1874">
              <a:solidFill>
                <a:schemeClr val="dk1"/>
              </a:solidFill>
              <a:latin typeface="Arial Narrow"/>
              <a:ea typeface="Arial Narrow"/>
              <a:cs typeface="Arial Narrow"/>
              <a:sym typeface="Arial Narrow"/>
            </a:endParaRPr>
          </a:p>
          <a:p>
            <a:pPr indent="0" lvl="0" marL="0" rtl="0" algn="l">
              <a:lnSpc>
                <a:spcPct val="150000"/>
              </a:lnSpc>
              <a:spcBef>
                <a:spcPts val="0"/>
              </a:spcBef>
              <a:spcAft>
                <a:spcPts val="0"/>
              </a:spcAft>
              <a:buNone/>
            </a:pPr>
            <a:r>
              <a:rPr b="1" lang="en-AU" sz="1874">
                <a:solidFill>
                  <a:schemeClr val="dk1"/>
                </a:solidFill>
                <a:latin typeface="Arial Narrow"/>
                <a:ea typeface="Arial Narrow"/>
                <a:cs typeface="Arial Narrow"/>
                <a:sym typeface="Arial Narrow"/>
              </a:rPr>
              <a:t>3. Atrial Fibrillation Model</a:t>
            </a:r>
            <a:endParaRPr b="1" sz="1874">
              <a:solidFill>
                <a:schemeClr val="dk1"/>
              </a:solidFill>
              <a:latin typeface="Arial Narrow"/>
              <a:ea typeface="Arial Narrow"/>
              <a:cs typeface="Arial Narrow"/>
              <a:sym typeface="Arial Narrow"/>
            </a:endParaRPr>
          </a:p>
        </p:txBody>
      </p:sp>
      <p:cxnSp>
        <p:nvCxnSpPr>
          <p:cNvPr id="738" name="Google Shape;738;p51"/>
          <p:cNvCxnSpPr>
            <a:stCxn id="722" idx="3"/>
            <a:endCxn id="733" idx="1"/>
          </p:cNvCxnSpPr>
          <p:nvPr/>
        </p:nvCxnSpPr>
        <p:spPr>
          <a:xfrm>
            <a:off x="2947107" y="4839258"/>
            <a:ext cx="472500" cy="0"/>
          </a:xfrm>
          <a:prstGeom prst="straightConnector1">
            <a:avLst/>
          </a:prstGeom>
          <a:noFill/>
          <a:ln cap="flat" cmpd="sng" w="9525">
            <a:solidFill>
              <a:schemeClr val="dk2"/>
            </a:solidFill>
            <a:prstDash val="solid"/>
            <a:round/>
            <a:headEnd len="med" w="med" type="none"/>
            <a:tailEnd len="med" w="med" type="triangle"/>
          </a:ln>
        </p:spPr>
      </p:cxnSp>
      <p:cxnSp>
        <p:nvCxnSpPr>
          <p:cNvPr id="739" name="Google Shape;739;p51"/>
          <p:cNvCxnSpPr>
            <a:stCxn id="733" idx="3"/>
            <a:endCxn id="734" idx="1"/>
          </p:cNvCxnSpPr>
          <p:nvPr/>
        </p:nvCxnSpPr>
        <p:spPr>
          <a:xfrm flipH="1" rot="10800000">
            <a:off x="5439010" y="4833548"/>
            <a:ext cx="472500" cy="5700"/>
          </a:xfrm>
          <a:prstGeom prst="straightConnector1">
            <a:avLst/>
          </a:prstGeom>
          <a:noFill/>
          <a:ln cap="flat" cmpd="sng" w="9525">
            <a:solidFill>
              <a:schemeClr val="dk2"/>
            </a:solidFill>
            <a:prstDash val="solid"/>
            <a:round/>
            <a:headEnd len="med" w="med" type="none"/>
            <a:tailEnd len="med" w="med" type="triangle"/>
          </a:ln>
        </p:spPr>
      </p:cxnSp>
      <p:cxnSp>
        <p:nvCxnSpPr>
          <p:cNvPr id="740" name="Google Shape;740;p51"/>
          <p:cNvCxnSpPr>
            <a:stCxn id="734" idx="3"/>
          </p:cNvCxnSpPr>
          <p:nvPr/>
        </p:nvCxnSpPr>
        <p:spPr>
          <a:xfrm flipH="1" rot="10800000">
            <a:off x="7930912" y="4466428"/>
            <a:ext cx="570000" cy="367200"/>
          </a:xfrm>
          <a:prstGeom prst="straightConnector1">
            <a:avLst/>
          </a:prstGeom>
          <a:noFill/>
          <a:ln cap="flat" cmpd="sng" w="9525">
            <a:solidFill>
              <a:schemeClr val="dk2"/>
            </a:solidFill>
            <a:prstDash val="solid"/>
            <a:round/>
            <a:headEnd len="med" w="med" type="none"/>
            <a:tailEnd len="med" w="med" type="triangle"/>
          </a:ln>
        </p:spPr>
      </p:cxnSp>
      <p:cxnSp>
        <p:nvCxnSpPr>
          <p:cNvPr id="741" name="Google Shape;741;p51"/>
          <p:cNvCxnSpPr>
            <a:stCxn id="734" idx="3"/>
            <a:endCxn id="737" idx="1"/>
          </p:cNvCxnSpPr>
          <p:nvPr/>
        </p:nvCxnSpPr>
        <p:spPr>
          <a:xfrm>
            <a:off x="7930912" y="4833628"/>
            <a:ext cx="617400" cy="0"/>
          </a:xfrm>
          <a:prstGeom prst="straightConnector1">
            <a:avLst/>
          </a:prstGeom>
          <a:noFill/>
          <a:ln cap="flat" cmpd="sng" w="9525">
            <a:solidFill>
              <a:schemeClr val="dk2"/>
            </a:solidFill>
            <a:prstDash val="solid"/>
            <a:round/>
            <a:headEnd len="med" w="med" type="none"/>
            <a:tailEnd len="med" w="med" type="triangle"/>
          </a:ln>
        </p:spPr>
      </p:cxnSp>
      <p:cxnSp>
        <p:nvCxnSpPr>
          <p:cNvPr id="742" name="Google Shape;742;p51"/>
          <p:cNvCxnSpPr>
            <a:stCxn id="734" idx="3"/>
          </p:cNvCxnSpPr>
          <p:nvPr/>
        </p:nvCxnSpPr>
        <p:spPr>
          <a:xfrm>
            <a:off x="7930912" y="4833628"/>
            <a:ext cx="570000" cy="422700"/>
          </a:xfrm>
          <a:prstGeom prst="straightConnector1">
            <a:avLst/>
          </a:prstGeom>
          <a:noFill/>
          <a:ln cap="flat" cmpd="sng" w="9525">
            <a:solidFill>
              <a:schemeClr val="dk2"/>
            </a:solidFill>
            <a:prstDash val="solid"/>
            <a:round/>
            <a:headEnd len="med" w="med" type="none"/>
            <a:tailEnd len="med" w="med" type="triangle"/>
          </a:ln>
        </p:spPr>
      </p:cxnSp>
      <p:cxnSp>
        <p:nvCxnSpPr>
          <p:cNvPr id="743" name="Google Shape;743;p51"/>
          <p:cNvCxnSpPr/>
          <p:nvPr/>
        </p:nvCxnSpPr>
        <p:spPr>
          <a:xfrm>
            <a:off x="10881175" y="2100925"/>
            <a:ext cx="720000" cy="3600"/>
          </a:xfrm>
          <a:prstGeom prst="straightConnector1">
            <a:avLst/>
          </a:prstGeom>
          <a:noFill/>
          <a:ln cap="flat" cmpd="sng" w="9525">
            <a:solidFill>
              <a:schemeClr val="dk2"/>
            </a:solidFill>
            <a:prstDash val="dot"/>
            <a:round/>
            <a:headEnd len="med" w="med" type="none"/>
            <a:tailEnd len="med" w="med" type="triangle"/>
          </a:ln>
        </p:spPr>
      </p:cxnSp>
      <p:cxnSp>
        <p:nvCxnSpPr>
          <p:cNvPr id="744" name="Google Shape;744;p51"/>
          <p:cNvCxnSpPr/>
          <p:nvPr/>
        </p:nvCxnSpPr>
        <p:spPr>
          <a:xfrm flipH="1" rot="10800000">
            <a:off x="207695" y="4914558"/>
            <a:ext cx="720000" cy="3600"/>
          </a:xfrm>
          <a:prstGeom prst="straightConnector1">
            <a:avLst/>
          </a:prstGeom>
          <a:noFill/>
          <a:ln cap="flat" cmpd="sng" w="9525">
            <a:solidFill>
              <a:schemeClr val="dk2"/>
            </a:solidFill>
            <a:prstDash val="dot"/>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2"/>
          <p:cNvSpPr txBox="1"/>
          <p:nvPr>
            <p:ph type="title"/>
          </p:nvPr>
        </p:nvSpPr>
        <p:spPr>
          <a:xfrm>
            <a:off x="892800" y="1087200"/>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Method - AF</a:t>
            </a:r>
            <a:endParaRPr/>
          </a:p>
        </p:txBody>
      </p:sp>
      <p:sp>
        <p:nvSpPr>
          <p:cNvPr id="751" name="Google Shape;751;p52"/>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solidFill>
                  <a:srgbClr val="888888"/>
                </a:solidFill>
              </a:rPr>
              <a:t>‹#›</a:t>
            </a:fld>
            <a:endParaRPr>
              <a:solidFill>
                <a:srgbClr val="888888"/>
              </a:solidFill>
            </a:endParaRPr>
          </a:p>
        </p:txBody>
      </p:sp>
      <p:sp>
        <p:nvSpPr>
          <p:cNvPr id="752" name="Google Shape;752;p52"/>
          <p:cNvSpPr txBox="1"/>
          <p:nvPr>
            <p:ph idx="2" type="body"/>
          </p:nvPr>
        </p:nvSpPr>
        <p:spPr>
          <a:xfrm>
            <a:off x="892800" y="1958100"/>
            <a:ext cx="5104800" cy="29418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AU"/>
              <a:t>MIMIC PERform AF Dataset used for model training and testing</a:t>
            </a:r>
            <a:endParaRPr/>
          </a:p>
          <a:p>
            <a:pPr indent="-342900" lvl="0" marL="457200" rtl="0" algn="l">
              <a:spcBef>
                <a:spcPts val="0"/>
              </a:spcBef>
              <a:spcAft>
                <a:spcPts val="0"/>
              </a:spcAft>
              <a:buSzPts val="1800"/>
              <a:buChar char="-"/>
            </a:pPr>
            <a:r>
              <a:rPr lang="en-AU"/>
              <a:t>11 feature based logistic regression </a:t>
            </a:r>
            <a:endParaRPr/>
          </a:p>
          <a:p>
            <a:pPr indent="-342900" lvl="0" marL="457200" rtl="0" algn="l">
              <a:spcBef>
                <a:spcPts val="0"/>
              </a:spcBef>
              <a:spcAft>
                <a:spcPts val="0"/>
              </a:spcAft>
              <a:buSzPts val="1800"/>
              <a:buChar char="-"/>
            </a:pPr>
            <a:r>
              <a:rPr lang="en-AU"/>
              <a:t>Logistic regression allows for easy integration into application </a:t>
            </a:r>
            <a:endParaRPr/>
          </a:p>
          <a:p>
            <a:pPr indent="-342900" lvl="0" marL="457200" rtl="0" algn="l">
              <a:spcBef>
                <a:spcPts val="0"/>
              </a:spcBef>
              <a:spcAft>
                <a:spcPts val="0"/>
              </a:spcAft>
              <a:buSzPts val="1800"/>
              <a:buChar char="-"/>
            </a:pPr>
            <a:r>
              <a:rPr lang="en-AU"/>
              <a:t>Accuracy comparable to deep learning models trained on same dataset (compared with </a:t>
            </a:r>
            <a:r>
              <a:rPr lang="en-AU"/>
              <a:t>Makynen</a:t>
            </a:r>
            <a:r>
              <a:rPr lang="en-AU"/>
              <a:t> et al. (2024) )</a:t>
            </a:r>
            <a:endParaRPr/>
          </a:p>
          <a:p>
            <a:pPr indent="-342900" lvl="0" marL="457200" rtl="0" algn="l">
              <a:spcBef>
                <a:spcPts val="0"/>
              </a:spcBef>
              <a:spcAft>
                <a:spcPts val="0"/>
              </a:spcAft>
              <a:buSzPts val="1800"/>
              <a:buChar char="-"/>
            </a:pPr>
            <a:r>
              <a:rPr lang="en-AU"/>
              <a:t>Limitation: reported accuracy not representative of end-to-end model performance</a:t>
            </a:r>
            <a:endParaRPr/>
          </a:p>
        </p:txBody>
      </p:sp>
      <p:sp>
        <p:nvSpPr>
          <p:cNvPr id="753" name="Google Shape;753;p52"/>
          <p:cNvSpPr txBox="1"/>
          <p:nvPr/>
        </p:nvSpPr>
        <p:spPr>
          <a:xfrm>
            <a:off x="7071825" y="1652675"/>
            <a:ext cx="794400" cy="10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Arial Narrow"/>
              <a:ea typeface="Arial Narrow"/>
              <a:cs typeface="Arial Narrow"/>
              <a:sym typeface="Arial Narrow"/>
            </a:endParaRPr>
          </a:p>
        </p:txBody>
      </p:sp>
      <p:graphicFrame>
        <p:nvGraphicFramePr>
          <p:cNvPr id="754" name="Google Shape;754;p52"/>
          <p:cNvGraphicFramePr/>
          <p:nvPr/>
        </p:nvGraphicFramePr>
        <p:xfrm>
          <a:off x="6329550" y="1487400"/>
          <a:ext cx="3000000" cy="3000000"/>
        </p:xfrm>
        <a:graphic>
          <a:graphicData uri="http://schemas.openxmlformats.org/drawingml/2006/table">
            <a:tbl>
              <a:tblPr>
                <a:noFill/>
                <a:tableStyleId>{0BD05355-9EC9-457A-A833-09B9783AE77F}</a:tableStyleId>
              </a:tblPr>
              <a:tblGrid>
                <a:gridCol w="2692025"/>
                <a:gridCol w="2692025"/>
              </a:tblGrid>
              <a:tr h="396275">
                <a:tc>
                  <a:txBody>
                    <a:bodyPr/>
                    <a:lstStyle/>
                    <a:p>
                      <a:pPr indent="0" lvl="0" marL="0" rtl="0" algn="l">
                        <a:spcBef>
                          <a:spcPts val="0"/>
                        </a:spcBef>
                        <a:spcAft>
                          <a:spcPts val="0"/>
                        </a:spcAft>
                        <a:buNone/>
                      </a:pPr>
                      <a:r>
                        <a:rPr lang="en-AU"/>
                        <a:t>Metric</a:t>
                      </a:r>
                      <a:endParaRPr/>
                    </a:p>
                  </a:txBody>
                  <a:tcPr marT="91425" marB="91425" marR="91425" marL="91425"/>
                </a:tc>
                <a:tc>
                  <a:txBody>
                    <a:bodyPr/>
                    <a:lstStyle/>
                    <a:p>
                      <a:pPr indent="0" lvl="0" marL="0" rtl="0" algn="l">
                        <a:spcBef>
                          <a:spcPts val="0"/>
                        </a:spcBef>
                        <a:spcAft>
                          <a:spcPts val="0"/>
                        </a:spcAft>
                        <a:buNone/>
                      </a:pPr>
                      <a:r>
                        <a:rPr lang="en-AU"/>
                        <a:t>Value</a:t>
                      </a:r>
                      <a:endParaRPr/>
                    </a:p>
                  </a:txBody>
                  <a:tcPr marT="91425" marB="91425" marR="91425" marL="91425"/>
                </a:tc>
              </a:tr>
              <a:tr h="396275">
                <a:tc>
                  <a:txBody>
                    <a:bodyPr/>
                    <a:lstStyle/>
                    <a:p>
                      <a:pPr indent="0" lvl="0" marL="0" rtl="0" algn="l">
                        <a:spcBef>
                          <a:spcPts val="0"/>
                        </a:spcBef>
                        <a:spcAft>
                          <a:spcPts val="0"/>
                        </a:spcAft>
                        <a:buNone/>
                      </a:pPr>
                      <a:r>
                        <a:rPr lang="en-AU"/>
                        <a:t>Accuracy</a:t>
                      </a:r>
                      <a:endParaRPr/>
                    </a:p>
                  </a:txBody>
                  <a:tcPr marT="91425" marB="91425" marR="91425" marL="91425"/>
                </a:tc>
                <a:tc>
                  <a:txBody>
                    <a:bodyPr/>
                    <a:lstStyle/>
                    <a:p>
                      <a:pPr indent="0" lvl="0" marL="0" rtl="0" algn="l">
                        <a:spcBef>
                          <a:spcPts val="0"/>
                        </a:spcBef>
                        <a:spcAft>
                          <a:spcPts val="0"/>
                        </a:spcAft>
                        <a:buNone/>
                      </a:pPr>
                      <a:r>
                        <a:rPr lang="en-AU"/>
                        <a:t>94.2%</a:t>
                      </a:r>
                      <a:endParaRPr/>
                    </a:p>
                  </a:txBody>
                  <a:tcPr marT="91425" marB="91425" marR="91425" marL="91425"/>
                </a:tc>
              </a:tr>
              <a:tr h="396275">
                <a:tc>
                  <a:txBody>
                    <a:bodyPr/>
                    <a:lstStyle/>
                    <a:p>
                      <a:pPr indent="0" lvl="0" marL="0" rtl="0" algn="l">
                        <a:spcBef>
                          <a:spcPts val="0"/>
                        </a:spcBef>
                        <a:spcAft>
                          <a:spcPts val="0"/>
                        </a:spcAft>
                        <a:buNone/>
                      </a:pPr>
                      <a:r>
                        <a:rPr lang="en-AU"/>
                        <a:t>Sensitivity</a:t>
                      </a:r>
                      <a:endParaRPr/>
                    </a:p>
                  </a:txBody>
                  <a:tcPr marT="91425" marB="91425" marR="91425" marL="91425"/>
                </a:tc>
                <a:tc>
                  <a:txBody>
                    <a:bodyPr/>
                    <a:lstStyle/>
                    <a:p>
                      <a:pPr indent="0" lvl="0" marL="0" rtl="0" algn="l">
                        <a:spcBef>
                          <a:spcPts val="0"/>
                        </a:spcBef>
                        <a:spcAft>
                          <a:spcPts val="0"/>
                        </a:spcAft>
                        <a:buNone/>
                      </a:pPr>
                      <a:r>
                        <a:rPr lang="en-AU"/>
                        <a:t>97.5%</a:t>
                      </a:r>
                      <a:endParaRPr/>
                    </a:p>
                  </a:txBody>
                  <a:tcPr marT="91425" marB="91425" marR="91425" marL="91425"/>
                </a:tc>
              </a:tr>
              <a:tr h="396275">
                <a:tc>
                  <a:txBody>
                    <a:bodyPr/>
                    <a:lstStyle/>
                    <a:p>
                      <a:pPr indent="0" lvl="0" marL="0" rtl="0" algn="l">
                        <a:spcBef>
                          <a:spcPts val="0"/>
                        </a:spcBef>
                        <a:spcAft>
                          <a:spcPts val="0"/>
                        </a:spcAft>
                        <a:buNone/>
                      </a:pPr>
                      <a:r>
                        <a:rPr lang="en-AU"/>
                        <a:t>Specificity</a:t>
                      </a:r>
                      <a:endParaRPr/>
                    </a:p>
                  </a:txBody>
                  <a:tcPr marT="91425" marB="91425" marR="91425" marL="91425"/>
                </a:tc>
                <a:tc>
                  <a:txBody>
                    <a:bodyPr/>
                    <a:lstStyle/>
                    <a:p>
                      <a:pPr indent="0" lvl="0" marL="0" rtl="0" algn="l">
                        <a:spcBef>
                          <a:spcPts val="0"/>
                        </a:spcBef>
                        <a:spcAft>
                          <a:spcPts val="0"/>
                        </a:spcAft>
                        <a:buNone/>
                      </a:pPr>
                      <a:r>
                        <a:rPr lang="en-AU"/>
                        <a:t>89.6%</a:t>
                      </a:r>
                      <a:endParaRPr/>
                    </a:p>
                  </a:txBody>
                  <a:tcPr marT="91425" marB="91425" marR="91425" marL="91425"/>
                </a:tc>
              </a:tr>
              <a:tr h="396275">
                <a:tc>
                  <a:txBody>
                    <a:bodyPr/>
                    <a:lstStyle/>
                    <a:p>
                      <a:pPr indent="0" lvl="0" marL="0" rtl="0" algn="l">
                        <a:spcBef>
                          <a:spcPts val="0"/>
                        </a:spcBef>
                        <a:spcAft>
                          <a:spcPts val="0"/>
                        </a:spcAft>
                        <a:buNone/>
                      </a:pPr>
                      <a:r>
                        <a:rPr lang="en-AU"/>
                        <a:t>F1 Score</a:t>
                      </a:r>
                      <a:endParaRPr/>
                    </a:p>
                  </a:txBody>
                  <a:tcPr marT="91425" marB="91425" marR="91425" marL="91425"/>
                </a:tc>
                <a:tc>
                  <a:txBody>
                    <a:bodyPr/>
                    <a:lstStyle/>
                    <a:p>
                      <a:pPr indent="0" lvl="0" marL="0" rtl="0" algn="l">
                        <a:spcBef>
                          <a:spcPts val="0"/>
                        </a:spcBef>
                        <a:spcAft>
                          <a:spcPts val="0"/>
                        </a:spcAft>
                        <a:buNone/>
                      </a:pPr>
                      <a:r>
                        <a:rPr lang="en-AU"/>
                        <a:t>95.1%</a:t>
                      </a:r>
                      <a:endParaRPr/>
                    </a:p>
                  </a:txBody>
                  <a:tcPr marT="91425" marB="91425" marR="91425" marL="91425"/>
                </a:tc>
              </a:tr>
            </a:tbl>
          </a:graphicData>
        </a:graphic>
      </p:graphicFrame>
      <p:sp>
        <p:nvSpPr>
          <p:cNvPr id="755" name="Google Shape;755;p52"/>
          <p:cNvSpPr txBox="1"/>
          <p:nvPr/>
        </p:nvSpPr>
        <p:spPr>
          <a:xfrm>
            <a:off x="7603025" y="1087200"/>
            <a:ext cx="28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a:solidFill>
                  <a:schemeClr val="dk1"/>
                </a:solidFill>
                <a:latin typeface="Arial Narrow"/>
                <a:ea typeface="Arial Narrow"/>
                <a:cs typeface="Arial Narrow"/>
                <a:sym typeface="Arial Narrow"/>
              </a:rPr>
              <a:t>Logistic Regression AF Classifier Metrics</a:t>
            </a:r>
            <a:endParaRPr>
              <a:solidFill>
                <a:schemeClr val="dk1"/>
              </a:solidFill>
              <a:latin typeface="Arial Narrow"/>
              <a:ea typeface="Arial Narrow"/>
              <a:cs typeface="Arial Narrow"/>
              <a:sym typeface="Arial Narrow"/>
            </a:endParaRPr>
          </a:p>
        </p:txBody>
      </p:sp>
      <p:pic>
        <p:nvPicPr>
          <p:cNvPr id="756" name="Google Shape;756;p52" title="Blank diagram - FP.3.png"/>
          <p:cNvPicPr preferRelativeResize="0"/>
          <p:nvPr/>
        </p:nvPicPr>
        <p:blipFill>
          <a:blip r:embed="rId3">
            <a:alphaModFix/>
          </a:blip>
          <a:stretch>
            <a:fillRect/>
          </a:stretch>
        </p:blipFill>
        <p:spPr>
          <a:xfrm>
            <a:off x="6211100" y="3773575"/>
            <a:ext cx="5423512" cy="23753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3"/>
          <p:cNvSpPr txBox="1"/>
          <p:nvPr>
            <p:ph type="title"/>
          </p:nvPr>
        </p:nvSpPr>
        <p:spPr>
          <a:xfrm>
            <a:off x="892800" y="1087200"/>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Method - Testing</a:t>
            </a:r>
            <a:endParaRPr/>
          </a:p>
        </p:txBody>
      </p:sp>
      <p:sp>
        <p:nvSpPr>
          <p:cNvPr id="763" name="Google Shape;763;p53"/>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solidFill>
                  <a:srgbClr val="888888"/>
                </a:solidFill>
              </a:rPr>
              <a:t>‹#›</a:t>
            </a:fld>
            <a:endParaRPr>
              <a:solidFill>
                <a:srgbClr val="888888"/>
              </a:solidFill>
            </a:endParaRPr>
          </a:p>
        </p:txBody>
      </p:sp>
      <p:sp>
        <p:nvSpPr>
          <p:cNvPr id="764" name="Google Shape;764;p53"/>
          <p:cNvSpPr txBox="1"/>
          <p:nvPr>
            <p:ph idx="2" type="body"/>
          </p:nvPr>
        </p:nvSpPr>
        <p:spPr>
          <a:xfrm>
            <a:off x="892800" y="2072925"/>
            <a:ext cx="5104800" cy="3670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AU" sz="1900"/>
              <a:t>HR/HRV calculation tested by comparing app to Polar H10 Heart Rate Monitor</a:t>
            </a:r>
            <a:endParaRPr sz="1900"/>
          </a:p>
          <a:p>
            <a:pPr indent="-349250" lvl="0" marL="457200" rtl="0" algn="l">
              <a:spcBef>
                <a:spcPts val="0"/>
              </a:spcBef>
              <a:spcAft>
                <a:spcPts val="0"/>
              </a:spcAft>
              <a:buSzPts val="1900"/>
              <a:buChar char="-"/>
            </a:pPr>
            <a:r>
              <a:rPr lang="en-AU" sz="1900"/>
              <a:t>10 subjects recorded 10 samples in different settings:</a:t>
            </a:r>
            <a:endParaRPr sz="1900"/>
          </a:p>
          <a:p>
            <a:pPr indent="-349250" lvl="1" marL="914400" rtl="0" algn="l">
              <a:spcBef>
                <a:spcPts val="0"/>
              </a:spcBef>
              <a:spcAft>
                <a:spcPts val="0"/>
              </a:spcAft>
              <a:buSzPts val="1900"/>
              <a:buChar char="-"/>
            </a:pPr>
            <a:r>
              <a:rPr lang="en-AU" sz="1900"/>
              <a:t>6 ‘standard’ app-use</a:t>
            </a:r>
            <a:endParaRPr sz="1900"/>
          </a:p>
          <a:p>
            <a:pPr indent="-349250" lvl="1" marL="914400" rtl="0" algn="l">
              <a:spcBef>
                <a:spcPts val="0"/>
              </a:spcBef>
              <a:spcAft>
                <a:spcPts val="0"/>
              </a:spcAft>
              <a:buSzPts val="1900"/>
              <a:buChar char="-"/>
            </a:pPr>
            <a:r>
              <a:rPr lang="en-AU" sz="1900"/>
              <a:t>One paced-breathing trial (6 s inhale, 4 s </a:t>
            </a:r>
            <a:r>
              <a:rPr lang="en-AU" sz="1900"/>
              <a:t>exhale</a:t>
            </a:r>
            <a:r>
              <a:rPr lang="en-AU" sz="1900"/>
              <a:t>)</a:t>
            </a:r>
            <a:endParaRPr sz="1900"/>
          </a:p>
          <a:p>
            <a:pPr indent="-349250" lvl="1" marL="914400" rtl="0" algn="l">
              <a:spcBef>
                <a:spcPts val="0"/>
              </a:spcBef>
              <a:spcAft>
                <a:spcPts val="0"/>
              </a:spcAft>
              <a:buSzPts val="1900"/>
              <a:buChar char="-"/>
            </a:pPr>
            <a:r>
              <a:rPr lang="en-AU" sz="1900"/>
              <a:t>One yes/no Q&amp;A to elicit head motion</a:t>
            </a:r>
            <a:endParaRPr sz="1900"/>
          </a:p>
          <a:p>
            <a:pPr indent="-349250" lvl="0" marL="457200" rtl="0" algn="l">
              <a:spcBef>
                <a:spcPts val="0"/>
              </a:spcBef>
              <a:spcAft>
                <a:spcPts val="0"/>
              </a:spcAft>
              <a:buSzPts val="1900"/>
              <a:buChar char="-"/>
            </a:pPr>
            <a:r>
              <a:rPr lang="en-AU" sz="1900"/>
              <a:t>HR achieved </a:t>
            </a:r>
            <a:r>
              <a:rPr b="1" lang="en-AU" sz="1900"/>
              <a:t>1.48 bpm MAE</a:t>
            </a:r>
            <a:endParaRPr b="1" sz="1900"/>
          </a:p>
          <a:p>
            <a:pPr indent="-349250" lvl="0" marL="457200" rtl="0" algn="l">
              <a:spcBef>
                <a:spcPts val="0"/>
              </a:spcBef>
              <a:spcAft>
                <a:spcPts val="0"/>
              </a:spcAft>
              <a:buSzPts val="1900"/>
              <a:buChar char="-"/>
            </a:pPr>
            <a:r>
              <a:rPr lang="en-AU" sz="1900"/>
              <a:t>HRV achieved </a:t>
            </a:r>
            <a:r>
              <a:rPr b="1" lang="en-AU" sz="1900"/>
              <a:t>63.5 ms MAE</a:t>
            </a:r>
            <a:endParaRPr b="1" sz="1900"/>
          </a:p>
        </p:txBody>
      </p:sp>
      <p:pic>
        <p:nvPicPr>
          <p:cNvPr id="765" name="Google Shape;765;p53" title="experimentalsetup.png"/>
          <p:cNvPicPr preferRelativeResize="0"/>
          <p:nvPr/>
        </p:nvPicPr>
        <p:blipFill>
          <a:blip r:embed="rId3">
            <a:alphaModFix/>
          </a:blip>
          <a:stretch>
            <a:fillRect/>
          </a:stretch>
        </p:blipFill>
        <p:spPr>
          <a:xfrm>
            <a:off x="6181300" y="2072925"/>
            <a:ext cx="5889597" cy="33502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54"/>
          <p:cNvSpPr txBox="1"/>
          <p:nvPr>
            <p:ph type="title"/>
          </p:nvPr>
        </p:nvSpPr>
        <p:spPr>
          <a:xfrm>
            <a:off x="892800" y="1087200"/>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Constraints</a:t>
            </a:r>
            <a:r>
              <a:rPr lang="en-AU"/>
              <a:t>/Further Improvements</a:t>
            </a:r>
            <a:endParaRPr/>
          </a:p>
        </p:txBody>
      </p:sp>
      <p:sp>
        <p:nvSpPr>
          <p:cNvPr id="772" name="Google Shape;772;p54"/>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solidFill>
                  <a:srgbClr val="888888"/>
                </a:solidFill>
              </a:rPr>
              <a:t>‹#›</a:t>
            </a:fld>
            <a:endParaRPr>
              <a:solidFill>
                <a:srgbClr val="888888"/>
              </a:solidFill>
            </a:endParaRPr>
          </a:p>
        </p:txBody>
      </p:sp>
      <p:sp>
        <p:nvSpPr>
          <p:cNvPr id="773" name="Google Shape;773;p54"/>
          <p:cNvSpPr txBox="1"/>
          <p:nvPr>
            <p:ph idx="1" type="body"/>
          </p:nvPr>
        </p:nvSpPr>
        <p:spPr>
          <a:xfrm>
            <a:off x="892800" y="1825200"/>
            <a:ext cx="5104800" cy="576900"/>
          </a:xfrm>
          <a:prstGeom prst="rect">
            <a:avLst/>
          </a:prstGeom>
        </p:spPr>
        <p:txBody>
          <a:bodyPr anchorCtr="0" anchor="t" bIns="0" lIns="0" spcFirstLastPara="1" rIns="0" wrap="square" tIns="0">
            <a:noAutofit/>
          </a:bodyPr>
          <a:lstStyle/>
          <a:p>
            <a:pPr indent="0" lvl="0" marL="0" rtl="0" algn="l">
              <a:spcBef>
                <a:spcPts val="0"/>
              </a:spcBef>
              <a:spcAft>
                <a:spcPts val="2400"/>
              </a:spcAft>
              <a:buNone/>
            </a:pPr>
            <a:r>
              <a:rPr lang="en-AU"/>
              <a:t>Constraints</a:t>
            </a:r>
            <a:endParaRPr/>
          </a:p>
        </p:txBody>
      </p:sp>
      <p:sp>
        <p:nvSpPr>
          <p:cNvPr id="774" name="Google Shape;774;p54"/>
          <p:cNvSpPr txBox="1"/>
          <p:nvPr>
            <p:ph idx="2" type="body"/>
          </p:nvPr>
        </p:nvSpPr>
        <p:spPr>
          <a:xfrm>
            <a:off x="892800" y="2505075"/>
            <a:ext cx="5104800" cy="3076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AU"/>
              <a:t>AF:</a:t>
            </a:r>
            <a:endParaRPr/>
          </a:p>
          <a:p>
            <a:pPr indent="-342900" lvl="0" marL="457200" rtl="0" algn="l">
              <a:lnSpc>
                <a:spcPct val="100000"/>
              </a:lnSpc>
              <a:spcBef>
                <a:spcPts val="0"/>
              </a:spcBef>
              <a:spcAft>
                <a:spcPts val="0"/>
              </a:spcAft>
              <a:buSzPts val="1800"/>
              <a:buChar char="-"/>
            </a:pPr>
            <a:r>
              <a:rPr lang="en-AU"/>
              <a:t>Limited open-access AF dataset </a:t>
            </a:r>
            <a:r>
              <a:rPr lang="en-AU"/>
              <a:t>options</a:t>
            </a:r>
            <a:endParaRPr/>
          </a:p>
          <a:p>
            <a:pPr indent="-342900" lvl="0" marL="457200" rtl="0" algn="l">
              <a:spcBef>
                <a:spcPts val="0"/>
              </a:spcBef>
              <a:spcAft>
                <a:spcPts val="0"/>
              </a:spcAft>
              <a:buSzPts val="1800"/>
              <a:buChar char="-"/>
            </a:pPr>
            <a:r>
              <a:rPr lang="en-AU"/>
              <a:t>Cannot validate end-end application performance</a:t>
            </a:r>
            <a:endParaRPr/>
          </a:p>
          <a:p>
            <a:pPr indent="0" lvl="0" marL="0" rtl="0" algn="l">
              <a:lnSpc>
                <a:spcPct val="100000"/>
              </a:lnSpc>
              <a:spcBef>
                <a:spcPts val="1000"/>
              </a:spcBef>
              <a:spcAft>
                <a:spcPts val="0"/>
              </a:spcAft>
              <a:buNone/>
            </a:pPr>
            <a:r>
              <a:rPr lang="en-AU"/>
              <a:t>HR/HRV:</a:t>
            </a:r>
            <a:endParaRPr/>
          </a:p>
          <a:p>
            <a:pPr indent="-342900" lvl="0" marL="457200" rtl="0" algn="l">
              <a:lnSpc>
                <a:spcPct val="100000"/>
              </a:lnSpc>
              <a:spcBef>
                <a:spcPts val="1000"/>
              </a:spcBef>
              <a:spcAft>
                <a:spcPts val="0"/>
              </a:spcAft>
              <a:buSzPts val="1800"/>
              <a:buChar char="-"/>
            </a:pPr>
            <a:r>
              <a:rPr lang="en-AU"/>
              <a:t>HRV impacted by noise and instability in signal </a:t>
            </a:r>
            <a:endParaRPr/>
          </a:p>
          <a:p>
            <a:pPr indent="-342900" lvl="0" marL="457200" rtl="0" algn="l">
              <a:lnSpc>
                <a:spcPct val="100000"/>
              </a:lnSpc>
              <a:spcBef>
                <a:spcPts val="0"/>
              </a:spcBef>
              <a:spcAft>
                <a:spcPts val="0"/>
              </a:spcAft>
              <a:buSzPts val="1800"/>
              <a:buChar char="-"/>
            </a:pPr>
            <a:r>
              <a:rPr lang="en-AU"/>
              <a:t>Causes peaks to slightly off, leading to incorrect reporting of HRV</a:t>
            </a:r>
            <a:endParaRPr/>
          </a:p>
        </p:txBody>
      </p:sp>
      <p:sp>
        <p:nvSpPr>
          <p:cNvPr id="775" name="Google Shape;775;p54"/>
          <p:cNvSpPr txBox="1"/>
          <p:nvPr>
            <p:ph idx="1" type="body"/>
          </p:nvPr>
        </p:nvSpPr>
        <p:spPr>
          <a:xfrm>
            <a:off x="6689125" y="1825200"/>
            <a:ext cx="5104800" cy="576900"/>
          </a:xfrm>
          <a:prstGeom prst="rect">
            <a:avLst/>
          </a:prstGeom>
        </p:spPr>
        <p:txBody>
          <a:bodyPr anchorCtr="0" anchor="t" bIns="0" lIns="0" spcFirstLastPara="1" rIns="0" wrap="square" tIns="0">
            <a:noAutofit/>
          </a:bodyPr>
          <a:lstStyle/>
          <a:p>
            <a:pPr indent="0" lvl="0" marL="0" rtl="0" algn="l">
              <a:spcBef>
                <a:spcPts val="0"/>
              </a:spcBef>
              <a:spcAft>
                <a:spcPts val="2400"/>
              </a:spcAft>
              <a:buNone/>
            </a:pPr>
            <a:r>
              <a:rPr lang="en-AU"/>
              <a:t>Further Improvements</a:t>
            </a:r>
            <a:endParaRPr/>
          </a:p>
        </p:txBody>
      </p:sp>
      <p:sp>
        <p:nvSpPr>
          <p:cNvPr id="776" name="Google Shape;776;p54"/>
          <p:cNvSpPr txBox="1"/>
          <p:nvPr>
            <p:ph idx="2" type="body"/>
          </p:nvPr>
        </p:nvSpPr>
        <p:spPr>
          <a:xfrm>
            <a:off x="6689125" y="2505075"/>
            <a:ext cx="5104800" cy="3076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AU"/>
              <a:t>AF:</a:t>
            </a:r>
            <a:endParaRPr/>
          </a:p>
          <a:p>
            <a:pPr indent="-342900" lvl="0" marL="457200" rtl="0" algn="l">
              <a:lnSpc>
                <a:spcPct val="100000"/>
              </a:lnSpc>
              <a:spcBef>
                <a:spcPts val="0"/>
              </a:spcBef>
              <a:spcAft>
                <a:spcPts val="0"/>
              </a:spcAft>
              <a:buSzPts val="1800"/>
              <a:buChar char="-"/>
            </a:pPr>
            <a:r>
              <a:rPr lang="en-AU"/>
              <a:t>Compile a fully labelled dataset of AF and non-AF patients recorded using application</a:t>
            </a:r>
            <a:endParaRPr/>
          </a:p>
          <a:p>
            <a:pPr indent="-342900" lvl="0" marL="457200" rtl="0" algn="l">
              <a:lnSpc>
                <a:spcPct val="100000"/>
              </a:lnSpc>
              <a:spcBef>
                <a:spcPts val="0"/>
              </a:spcBef>
              <a:spcAft>
                <a:spcPts val="0"/>
              </a:spcAft>
              <a:buSzPts val="1800"/>
              <a:buChar char="-"/>
            </a:pPr>
            <a:r>
              <a:rPr lang="en-AU"/>
              <a:t>Allows system to be fully tested</a:t>
            </a:r>
            <a:endParaRPr/>
          </a:p>
          <a:p>
            <a:pPr indent="-342900" lvl="0" marL="457200" rtl="0" algn="l">
              <a:lnSpc>
                <a:spcPct val="100000"/>
              </a:lnSpc>
              <a:spcBef>
                <a:spcPts val="0"/>
              </a:spcBef>
              <a:spcAft>
                <a:spcPts val="0"/>
              </a:spcAft>
              <a:buSzPts val="1800"/>
              <a:buChar char="-"/>
            </a:pPr>
            <a:r>
              <a:rPr lang="en-AU"/>
              <a:t>Deep learning can be explored</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AU"/>
              <a:t>HR/HRV:</a:t>
            </a:r>
            <a:endParaRPr/>
          </a:p>
          <a:p>
            <a:pPr indent="-342900" lvl="0" marL="457200" rtl="0" algn="l">
              <a:lnSpc>
                <a:spcPct val="100000"/>
              </a:lnSpc>
              <a:spcBef>
                <a:spcPts val="1000"/>
              </a:spcBef>
              <a:spcAft>
                <a:spcPts val="0"/>
              </a:spcAft>
              <a:buSzPts val="1800"/>
              <a:buChar char="-"/>
            </a:pPr>
            <a:r>
              <a:rPr lang="en-AU"/>
              <a:t>Can use signal reconstruction to improve HRV (this may impact AF classification performance)</a:t>
            </a:r>
            <a:endParaRPr/>
          </a:p>
          <a:p>
            <a:pPr indent="-342900" lvl="0" marL="457200" rtl="0" algn="l">
              <a:lnSpc>
                <a:spcPct val="100000"/>
              </a:lnSpc>
              <a:spcBef>
                <a:spcPts val="0"/>
              </a:spcBef>
              <a:spcAft>
                <a:spcPts val="0"/>
              </a:spcAft>
              <a:buSzPts val="1800"/>
              <a:buChar char="-"/>
            </a:pPr>
            <a:r>
              <a:rPr lang="en-AU"/>
              <a:t>Reduce impact of external noise such as lighting, motion artefacts, etc. in system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7"/>
          <p:cNvSpPr txBox="1"/>
          <p:nvPr>
            <p:ph type="title"/>
          </p:nvPr>
        </p:nvSpPr>
        <p:spPr>
          <a:xfrm>
            <a:off x="892800" y="1087200"/>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Introduction</a:t>
            </a:r>
            <a:endParaRPr/>
          </a:p>
        </p:txBody>
      </p:sp>
      <p:sp>
        <p:nvSpPr>
          <p:cNvPr id="428" name="Google Shape;428;p37"/>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solidFill>
                  <a:srgbClr val="888888"/>
                </a:solidFill>
              </a:rPr>
              <a:t>‹#›</a:t>
            </a:fld>
            <a:endParaRPr>
              <a:solidFill>
                <a:srgbClr val="888888"/>
              </a:solidFill>
            </a:endParaRPr>
          </a:p>
        </p:txBody>
      </p:sp>
      <p:sp>
        <p:nvSpPr>
          <p:cNvPr id="429" name="Google Shape;429;p37"/>
          <p:cNvSpPr txBox="1"/>
          <p:nvPr>
            <p:ph idx="2" type="body"/>
          </p:nvPr>
        </p:nvSpPr>
        <p:spPr>
          <a:xfrm>
            <a:off x="892800" y="2241850"/>
            <a:ext cx="10092600" cy="3076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AU" sz="2000"/>
              <a:t>Important Concepts:</a:t>
            </a:r>
            <a:endParaRPr sz="2000"/>
          </a:p>
          <a:p>
            <a:pPr indent="-355600" lvl="0" marL="457200" rtl="0" algn="l">
              <a:lnSpc>
                <a:spcPct val="100000"/>
              </a:lnSpc>
              <a:spcBef>
                <a:spcPts val="2400"/>
              </a:spcBef>
              <a:spcAft>
                <a:spcPts val="0"/>
              </a:spcAft>
              <a:buSzPts val="2000"/>
              <a:buChar char="-"/>
            </a:pPr>
            <a:r>
              <a:rPr b="1" lang="en-AU" sz="2000"/>
              <a:t>Remote photoplethysmography (rPPG)</a:t>
            </a:r>
            <a:r>
              <a:rPr lang="en-AU" sz="2000"/>
              <a:t>: An emerging technique that uses video to detect small color changes in the skin caused by blood flow</a:t>
            </a:r>
            <a:endParaRPr sz="2000"/>
          </a:p>
          <a:p>
            <a:pPr indent="-355600" lvl="0" marL="457200" rtl="0" algn="l">
              <a:lnSpc>
                <a:spcPct val="100000"/>
              </a:lnSpc>
              <a:spcBef>
                <a:spcPts val="0"/>
              </a:spcBef>
              <a:spcAft>
                <a:spcPts val="0"/>
              </a:spcAft>
              <a:buSzPts val="2000"/>
              <a:buChar char="-"/>
            </a:pPr>
            <a:r>
              <a:rPr b="1" lang="en-AU" sz="2000"/>
              <a:t>Atrial </a:t>
            </a:r>
            <a:r>
              <a:rPr b="1" lang="en-AU" sz="2000"/>
              <a:t>Fibrillation</a:t>
            </a:r>
            <a:r>
              <a:rPr b="1" lang="en-AU" sz="2000"/>
              <a:t> (AF)</a:t>
            </a:r>
            <a:r>
              <a:rPr lang="en-AU" sz="2000"/>
              <a:t>:  The most common type of heart arrhythmia, a condition where the heart beats irregularly</a:t>
            </a:r>
            <a:endParaRPr sz="2000"/>
          </a:p>
          <a:p>
            <a:pPr indent="-355600" lvl="0" marL="457200" rtl="0" algn="l">
              <a:lnSpc>
                <a:spcPct val="100000"/>
              </a:lnSpc>
              <a:spcBef>
                <a:spcPts val="0"/>
              </a:spcBef>
              <a:spcAft>
                <a:spcPts val="0"/>
              </a:spcAft>
              <a:buSzPts val="2000"/>
              <a:buChar char="-"/>
            </a:pPr>
            <a:r>
              <a:rPr b="1" lang="en-AU" sz="2000"/>
              <a:t>Heart-Rate Variability (HRV)</a:t>
            </a:r>
            <a:r>
              <a:rPr lang="en-AU" sz="2000"/>
              <a:t>: A measure of the variation in time intervals between heartbeats</a:t>
            </a:r>
            <a:endParaRPr sz="2000"/>
          </a:p>
          <a:p>
            <a:pPr indent="0" lvl="0" marL="0" rtl="0" algn="l">
              <a:lnSpc>
                <a:spcPct val="100000"/>
              </a:lnSpc>
              <a:spcBef>
                <a:spcPts val="2400"/>
              </a:spcBef>
              <a:spcAft>
                <a:spcPts val="0"/>
              </a:spcAft>
              <a:buNone/>
            </a:pPr>
            <a:r>
              <a:t/>
            </a:r>
            <a:endParaRPr sz="2000"/>
          </a:p>
          <a:p>
            <a:pPr indent="0" lvl="0" marL="457200" rtl="0" algn="l">
              <a:spcBef>
                <a:spcPts val="2400"/>
              </a:spcBef>
              <a:spcAft>
                <a:spcPts val="24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55"/>
          <p:cNvSpPr txBox="1"/>
          <p:nvPr>
            <p:ph type="title"/>
          </p:nvPr>
        </p:nvSpPr>
        <p:spPr>
          <a:xfrm>
            <a:off x="892800" y="1087200"/>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Management/Controls</a:t>
            </a:r>
            <a:endParaRPr/>
          </a:p>
        </p:txBody>
      </p:sp>
      <p:sp>
        <p:nvSpPr>
          <p:cNvPr id="783" name="Google Shape;783;p55"/>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solidFill>
                  <a:srgbClr val="888888"/>
                </a:solidFill>
              </a:rPr>
              <a:t>‹#›</a:t>
            </a:fld>
            <a:endParaRPr>
              <a:solidFill>
                <a:srgbClr val="888888"/>
              </a:solidFill>
            </a:endParaRPr>
          </a:p>
        </p:txBody>
      </p:sp>
      <p:sp>
        <p:nvSpPr>
          <p:cNvPr id="784" name="Google Shape;784;p55"/>
          <p:cNvSpPr txBox="1"/>
          <p:nvPr>
            <p:ph idx="2" type="body"/>
          </p:nvPr>
        </p:nvSpPr>
        <p:spPr>
          <a:xfrm>
            <a:off x="892800" y="1825200"/>
            <a:ext cx="4887600" cy="3756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AU"/>
              <a:t>Gantt chart used to track </a:t>
            </a:r>
            <a:r>
              <a:rPr lang="en-AU"/>
              <a:t>milestones</a:t>
            </a:r>
            <a:r>
              <a:rPr lang="en-AU"/>
              <a:t> and ensure timely progress</a:t>
            </a:r>
            <a:endParaRPr/>
          </a:p>
          <a:p>
            <a:pPr indent="-342900" lvl="0" marL="457200" rtl="0" algn="l">
              <a:spcBef>
                <a:spcPts val="0"/>
              </a:spcBef>
              <a:spcAft>
                <a:spcPts val="0"/>
              </a:spcAft>
              <a:buSzPts val="1800"/>
              <a:buChar char="-"/>
            </a:pPr>
            <a:r>
              <a:rPr lang="en-AU"/>
              <a:t>Weekly supervisor meetings for feedback and progress review</a:t>
            </a:r>
            <a:endParaRPr/>
          </a:p>
          <a:p>
            <a:pPr indent="-342900" lvl="0" marL="457200" rtl="0" algn="l">
              <a:spcBef>
                <a:spcPts val="0"/>
              </a:spcBef>
              <a:spcAft>
                <a:spcPts val="0"/>
              </a:spcAft>
              <a:buSzPts val="1800"/>
              <a:buChar char="-"/>
            </a:pPr>
            <a:r>
              <a:rPr lang="en-AU"/>
              <a:t>Regular </a:t>
            </a:r>
            <a:r>
              <a:rPr lang="en-AU"/>
              <a:t>updates</a:t>
            </a:r>
            <a:r>
              <a:rPr lang="en-AU"/>
              <a:t> and meetings internally to maintain coordination</a:t>
            </a:r>
            <a:endParaRPr/>
          </a:p>
          <a:p>
            <a:pPr indent="-342900" lvl="0" marL="457200" rtl="0" algn="l">
              <a:spcBef>
                <a:spcPts val="0"/>
              </a:spcBef>
              <a:spcAft>
                <a:spcPts val="0"/>
              </a:spcAft>
              <a:buSzPts val="1800"/>
              <a:buChar char="-"/>
            </a:pPr>
            <a:r>
              <a:rPr lang="en-AU"/>
              <a:t>Split tasks for efficiency:</a:t>
            </a:r>
            <a:endParaRPr/>
          </a:p>
          <a:p>
            <a:pPr indent="-320040" lvl="1" marL="914400" rtl="0" algn="l">
              <a:spcBef>
                <a:spcPts val="0"/>
              </a:spcBef>
              <a:spcAft>
                <a:spcPts val="0"/>
              </a:spcAft>
              <a:buSzPts val="1440"/>
              <a:buChar char="-"/>
            </a:pPr>
            <a:r>
              <a:rPr lang="en-AU"/>
              <a:t>Jono: App </a:t>
            </a:r>
            <a:r>
              <a:rPr lang="en-AU"/>
              <a:t>development</a:t>
            </a:r>
            <a:endParaRPr/>
          </a:p>
          <a:p>
            <a:pPr indent="-320040" lvl="1" marL="914400" rtl="0" algn="l">
              <a:spcBef>
                <a:spcPts val="0"/>
              </a:spcBef>
              <a:spcAft>
                <a:spcPts val="0"/>
              </a:spcAft>
              <a:buSzPts val="1440"/>
              <a:buChar char="-"/>
            </a:pPr>
            <a:r>
              <a:rPr lang="en-AU"/>
              <a:t>Aydan: AF model development</a:t>
            </a:r>
            <a:endParaRPr/>
          </a:p>
          <a:p>
            <a:pPr indent="-342900" lvl="0" marL="457200" rtl="0" algn="l">
              <a:spcBef>
                <a:spcPts val="0"/>
              </a:spcBef>
              <a:spcAft>
                <a:spcPts val="0"/>
              </a:spcAft>
              <a:buSzPts val="1800"/>
              <a:buChar char="-"/>
            </a:pPr>
            <a:r>
              <a:rPr lang="en-AU"/>
              <a:t>Version control and collaboration using GitHub </a:t>
            </a:r>
            <a:r>
              <a:rPr lang="en-AU"/>
              <a:t>repositories</a:t>
            </a:r>
            <a:endParaRPr/>
          </a:p>
          <a:p>
            <a:pPr indent="0" lvl="0" marL="0" rtl="0" algn="l">
              <a:spcBef>
                <a:spcPts val="2400"/>
              </a:spcBef>
              <a:spcAft>
                <a:spcPts val="2400"/>
              </a:spcAft>
              <a:buNone/>
            </a:pPr>
            <a:r>
              <a:t/>
            </a:r>
            <a:endParaRPr/>
          </a:p>
        </p:txBody>
      </p:sp>
      <p:pic>
        <p:nvPicPr>
          <p:cNvPr id="785" name="Google Shape;785;p55" title="Screenshot 2025-10-24 at 12.57.14 pm.png"/>
          <p:cNvPicPr preferRelativeResize="0"/>
          <p:nvPr/>
        </p:nvPicPr>
        <p:blipFill>
          <a:blip r:embed="rId3">
            <a:alphaModFix/>
          </a:blip>
          <a:stretch>
            <a:fillRect/>
          </a:stretch>
        </p:blipFill>
        <p:spPr>
          <a:xfrm>
            <a:off x="5780400" y="1688400"/>
            <a:ext cx="6411599" cy="3585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6"/>
          <p:cNvSpPr txBox="1"/>
          <p:nvPr>
            <p:ph type="title"/>
          </p:nvPr>
        </p:nvSpPr>
        <p:spPr>
          <a:xfrm>
            <a:off x="3655281" y="2030648"/>
            <a:ext cx="5564100" cy="60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Thank you</a:t>
            </a:r>
            <a:endParaRPr/>
          </a:p>
        </p:txBody>
      </p:sp>
      <p:sp>
        <p:nvSpPr>
          <p:cNvPr id="792" name="Google Shape;792;p56"/>
          <p:cNvSpPr txBox="1"/>
          <p:nvPr>
            <p:ph idx="1" type="body"/>
          </p:nvPr>
        </p:nvSpPr>
        <p:spPr>
          <a:xfrm>
            <a:off x="3655281" y="2674960"/>
            <a:ext cx="5564100" cy="1778400"/>
          </a:xfrm>
          <a:prstGeom prst="rect">
            <a:avLst/>
          </a:prstGeom>
        </p:spPr>
        <p:txBody>
          <a:bodyPr anchorCtr="0" anchor="t" bIns="0" lIns="0" spcFirstLastPara="1" rIns="0" wrap="square" tIns="0">
            <a:noAutofit/>
          </a:bodyPr>
          <a:lstStyle/>
          <a:p>
            <a:pPr indent="0" lvl="0" marL="0" rtl="0" algn="l">
              <a:spcBef>
                <a:spcPts val="0"/>
              </a:spcBef>
              <a:spcAft>
                <a:spcPts val="2400"/>
              </a:spcAft>
              <a:buNone/>
            </a:pPr>
            <a:r>
              <a:rPr lang="en-AU"/>
              <a:t>Any Questions?</a:t>
            </a:r>
            <a:endParaRPr/>
          </a:p>
        </p:txBody>
      </p:sp>
      <p:sp>
        <p:nvSpPr>
          <p:cNvPr id="793" name="Google Shape;793;p56"/>
          <p:cNvSpPr txBox="1"/>
          <p:nvPr>
            <p:ph idx="12" type="sldNum"/>
          </p:nvPr>
        </p:nvSpPr>
        <p:spPr>
          <a:xfrm>
            <a:off x="10985500" y="7002000"/>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7"/>
          <p:cNvSpPr txBox="1"/>
          <p:nvPr>
            <p:ph type="title"/>
          </p:nvPr>
        </p:nvSpPr>
        <p:spPr>
          <a:xfrm>
            <a:off x="892800" y="1087200"/>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Appendix 1: Experimental Results</a:t>
            </a:r>
            <a:endParaRPr/>
          </a:p>
        </p:txBody>
      </p:sp>
      <p:sp>
        <p:nvSpPr>
          <p:cNvPr id="800" name="Google Shape;800;p57"/>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solidFill>
                  <a:srgbClr val="888888"/>
                </a:solidFill>
              </a:rPr>
              <a:t>‹#›</a:t>
            </a:fld>
            <a:endParaRPr>
              <a:solidFill>
                <a:srgbClr val="888888"/>
              </a:solidFill>
            </a:endParaRPr>
          </a:p>
        </p:txBody>
      </p:sp>
      <p:pic>
        <p:nvPicPr>
          <p:cNvPr id="801" name="Google Shape;801;p57" title="Screenshot 2025-11-03 at 9.46.31 am.png"/>
          <p:cNvPicPr preferRelativeResize="0"/>
          <p:nvPr/>
        </p:nvPicPr>
        <p:blipFill>
          <a:blip r:embed="rId3">
            <a:alphaModFix/>
          </a:blip>
          <a:stretch>
            <a:fillRect/>
          </a:stretch>
        </p:blipFill>
        <p:spPr>
          <a:xfrm>
            <a:off x="2156963" y="1467300"/>
            <a:ext cx="7878072" cy="4864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8"/>
          <p:cNvSpPr txBox="1"/>
          <p:nvPr>
            <p:ph type="title"/>
          </p:nvPr>
        </p:nvSpPr>
        <p:spPr>
          <a:xfrm>
            <a:off x="892800" y="1087200"/>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Appendix 2: Experimental Results</a:t>
            </a:r>
            <a:endParaRPr/>
          </a:p>
        </p:txBody>
      </p:sp>
      <p:sp>
        <p:nvSpPr>
          <p:cNvPr id="808" name="Google Shape;808;p58"/>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solidFill>
                  <a:srgbClr val="888888"/>
                </a:solidFill>
              </a:rPr>
              <a:t>‹#›</a:t>
            </a:fld>
            <a:endParaRPr>
              <a:solidFill>
                <a:srgbClr val="888888"/>
              </a:solidFill>
            </a:endParaRPr>
          </a:p>
        </p:txBody>
      </p:sp>
      <p:pic>
        <p:nvPicPr>
          <p:cNvPr id="809" name="Google Shape;809;p58" title="Screenshot 2025-11-03 at 9.47.41 am.png"/>
          <p:cNvPicPr preferRelativeResize="0"/>
          <p:nvPr/>
        </p:nvPicPr>
        <p:blipFill>
          <a:blip r:embed="rId3">
            <a:alphaModFix/>
          </a:blip>
          <a:stretch>
            <a:fillRect/>
          </a:stretch>
        </p:blipFill>
        <p:spPr>
          <a:xfrm>
            <a:off x="1158175" y="1491150"/>
            <a:ext cx="9875651" cy="4523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9"/>
          <p:cNvSpPr txBox="1"/>
          <p:nvPr>
            <p:ph type="title"/>
          </p:nvPr>
        </p:nvSpPr>
        <p:spPr>
          <a:xfrm>
            <a:off x="892800" y="1087200"/>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Appendix 3: Logistic Regression</a:t>
            </a:r>
            <a:endParaRPr/>
          </a:p>
        </p:txBody>
      </p:sp>
      <p:sp>
        <p:nvSpPr>
          <p:cNvPr id="816" name="Google Shape;816;p59"/>
          <p:cNvSpPr txBox="1"/>
          <p:nvPr>
            <p:ph idx="2" type="body"/>
          </p:nvPr>
        </p:nvSpPr>
        <p:spPr>
          <a:xfrm>
            <a:off x="892800" y="2505075"/>
            <a:ext cx="9737100" cy="30765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Feature importance (by coefficient magnitude) ===</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Positive coefficients push the prediction towards atrial fibrillation; negative coefficients push towards the non-AF class.</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feature  coefficient</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pnn50     5.524797</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hr_mean    -1.941102</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beats_per_second     1.362622</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num_beats     1.362622</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mean_rr    -1.197353</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ppg_std     0.934242</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median_rr    -0.807944</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hr_std    -0.733361</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std_rr     0.626741</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ppg_mean    -0.135063</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250">
                <a:latin typeface="Arial"/>
                <a:ea typeface="Arial"/>
                <a:cs typeface="Arial"/>
                <a:sym typeface="Arial"/>
              </a:rPr>
              <a:t>           rmssd     0.006282</a:t>
            </a:r>
            <a:endParaRPr sz="12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500">
              <a:latin typeface="Arial"/>
              <a:ea typeface="Arial"/>
              <a:cs typeface="Arial"/>
              <a:sym typeface="Arial"/>
            </a:endParaRPr>
          </a:p>
          <a:p>
            <a:pPr indent="0" lvl="0" marL="0" rtl="0" algn="l">
              <a:spcBef>
                <a:spcPts val="0"/>
              </a:spcBef>
              <a:spcAft>
                <a:spcPts val="2400"/>
              </a:spcAft>
              <a:buNone/>
            </a:pPr>
            <a:r>
              <a:t/>
            </a:r>
            <a:endParaRPr sz="2100"/>
          </a:p>
        </p:txBody>
      </p:sp>
      <p:sp>
        <p:nvSpPr>
          <p:cNvPr id="817" name="Google Shape;817;p59"/>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0"/>
          <p:cNvSpPr txBox="1"/>
          <p:nvPr>
            <p:ph type="title"/>
          </p:nvPr>
        </p:nvSpPr>
        <p:spPr>
          <a:xfrm>
            <a:off x="892800" y="1087200"/>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Appendix 4: Experimental Characteristics</a:t>
            </a:r>
            <a:endParaRPr/>
          </a:p>
        </p:txBody>
      </p:sp>
      <p:sp>
        <p:nvSpPr>
          <p:cNvPr id="824" name="Google Shape;824;p60"/>
          <p:cNvSpPr txBox="1"/>
          <p:nvPr>
            <p:ph idx="2" type="body"/>
          </p:nvPr>
        </p:nvSpPr>
        <p:spPr>
          <a:xfrm>
            <a:off x="892800" y="2505075"/>
            <a:ext cx="9737100" cy="30765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AU" sz="1800">
                <a:latin typeface="Arial"/>
                <a:ea typeface="Arial"/>
                <a:cs typeface="Arial"/>
                <a:sym typeface="Arial"/>
              </a:rPr>
              <a:t>10 subjects were used for validation, comprised of 7 male and 3 female participants (age 30.6 ± 14.9 years; range 18–54). Skin tone was self-reported using the Fitzpatrick phototype scale (types I–VI) (Fitzpatrick, 1988) with I:1,II:3, III:1, IV:4, V:0, VI:1. No participants reported cardiovascular conditions. </a:t>
            </a:r>
            <a:endParaRPr sz="18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AU" sz="1800">
                <a:latin typeface="Arial"/>
                <a:ea typeface="Arial"/>
                <a:cs typeface="Arial"/>
                <a:sym typeface="Arial"/>
              </a:rPr>
              <a:t>Each participant completed eight 30s measurements: (i) six standard app-use recordings; (ii) one paced-breathing trial (6 s inhale, 4 s exhale) to reduce HR; and (iii) one yes/no Q&amp;A trial to elicit head motion.</a:t>
            </a:r>
            <a:endParaRPr sz="1800">
              <a:latin typeface="Arial"/>
              <a:ea typeface="Arial"/>
              <a:cs typeface="Arial"/>
              <a:sym typeface="Arial"/>
            </a:endParaRPr>
          </a:p>
          <a:p>
            <a:pPr indent="0" lvl="0" marL="0" rtl="0" algn="l">
              <a:spcBef>
                <a:spcPts val="0"/>
              </a:spcBef>
              <a:spcAft>
                <a:spcPts val="2400"/>
              </a:spcAft>
              <a:buNone/>
            </a:pPr>
            <a:r>
              <a:t/>
            </a:r>
            <a:endParaRPr sz="1800">
              <a:latin typeface="Arial"/>
              <a:ea typeface="Arial"/>
              <a:cs typeface="Arial"/>
              <a:sym typeface="Arial"/>
            </a:endParaRPr>
          </a:p>
        </p:txBody>
      </p:sp>
      <p:sp>
        <p:nvSpPr>
          <p:cNvPr id="825" name="Google Shape;825;p60"/>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8"/>
          <p:cNvSpPr txBox="1"/>
          <p:nvPr>
            <p:ph type="title"/>
          </p:nvPr>
        </p:nvSpPr>
        <p:spPr>
          <a:xfrm>
            <a:off x="892800" y="1087200"/>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Overview</a:t>
            </a:r>
            <a:endParaRPr/>
          </a:p>
        </p:txBody>
      </p:sp>
      <p:sp>
        <p:nvSpPr>
          <p:cNvPr id="436" name="Google Shape;436;p38"/>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solidFill>
                  <a:srgbClr val="888888"/>
                </a:solidFill>
              </a:rPr>
              <a:t>‹#›</a:t>
            </a:fld>
            <a:endParaRPr>
              <a:solidFill>
                <a:srgbClr val="888888"/>
              </a:solidFill>
            </a:endParaRPr>
          </a:p>
        </p:txBody>
      </p:sp>
      <p:sp>
        <p:nvSpPr>
          <p:cNvPr id="437" name="Google Shape;437;p38"/>
          <p:cNvSpPr txBox="1"/>
          <p:nvPr>
            <p:ph idx="2" type="body"/>
          </p:nvPr>
        </p:nvSpPr>
        <p:spPr>
          <a:xfrm>
            <a:off x="892800" y="2241850"/>
            <a:ext cx="4559700" cy="3076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AU" sz="2000"/>
              <a:t>IOS rPPG application that:</a:t>
            </a:r>
            <a:endParaRPr sz="2000"/>
          </a:p>
          <a:p>
            <a:pPr indent="-336550" lvl="0" marL="457200" rtl="0" algn="l">
              <a:lnSpc>
                <a:spcPct val="100000"/>
              </a:lnSpc>
              <a:spcBef>
                <a:spcPts val="0"/>
              </a:spcBef>
              <a:spcAft>
                <a:spcPts val="0"/>
              </a:spcAft>
              <a:buClr>
                <a:srgbClr val="000000"/>
              </a:buClr>
              <a:buSzPts val="1700"/>
              <a:buAutoNum type="alphaUcPeriod"/>
            </a:pPr>
            <a:r>
              <a:rPr lang="en-AU" sz="2000"/>
              <a:t>Reports heart-rate</a:t>
            </a:r>
            <a:endParaRPr sz="2000"/>
          </a:p>
          <a:p>
            <a:pPr indent="-336550" lvl="0" marL="457200" rtl="0" algn="l">
              <a:lnSpc>
                <a:spcPct val="100000"/>
              </a:lnSpc>
              <a:spcBef>
                <a:spcPts val="0"/>
              </a:spcBef>
              <a:spcAft>
                <a:spcPts val="0"/>
              </a:spcAft>
              <a:buClr>
                <a:srgbClr val="000000"/>
              </a:buClr>
              <a:buSzPts val="1700"/>
              <a:buAutoNum type="alphaUcPeriod"/>
            </a:pPr>
            <a:r>
              <a:rPr lang="en-AU" sz="2000"/>
              <a:t>Reports heart-rate variability</a:t>
            </a:r>
            <a:endParaRPr sz="2000"/>
          </a:p>
          <a:p>
            <a:pPr indent="-336550" lvl="0" marL="457200" rtl="0" algn="l">
              <a:lnSpc>
                <a:spcPct val="100000"/>
              </a:lnSpc>
              <a:spcBef>
                <a:spcPts val="0"/>
              </a:spcBef>
              <a:spcAft>
                <a:spcPts val="0"/>
              </a:spcAft>
              <a:buClr>
                <a:srgbClr val="000000"/>
              </a:buClr>
              <a:buSzPts val="1700"/>
              <a:buAutoNum type="alphaUcPeriod"/>
            </a:pPr>
            <a:r>
              <a:rPr lang="en-AU" sz="2000"/>
              <a:t>Gives an AF probability </a:t>
            </a:r>
            <a:endParaRPr sz="2000"/>
          </a:p>
          <a:p>
            <a:pPr indent="-336550" lvl="0" marL="457200" rtl="0" algn="l">
              <a:lnSpc>
                <a:spcPct val="100000"/>
              </a:lnSpc>
              <a:spcBef>
                <a:spcPts val="0"/>
              </a:spcBef>
              <a:spcAft>
                <a:spcPts val="0"/>
              </a:spcAft>
              <a:buClr>
                <a:srgbClr val="000000"/>
              </a:buClr>
              <a:buSzPts val="1700"/>
              <a:buAutoNum type="alphaUcPeriod"/>
            </a:pPr>
            <a:r>
              <a:rPr lang="en-AU" sz="2000"/>
              <a:t>Performs A -&gt; C in real-time on iPhone</a:t>
            </a:r>
            <a:endParaRPr sz="2000"/>
          </a:p>
          <a:p>
            <a:pPr indent="0" lvl="0" marL="0" rtl="0" algn="l">
              <a:lnSpc>
                <a:spcPct val="100000"/>
              </a:lnSpc>
              <a:spcBef>
                <a:spcPts val="2400"/>
              </a:spcBef>
              <a:spcAft>
                <a:spcPts val="0"/>
              </a:spcAft>
              <a:buNone/>
            </a:pPr>
            <a:r>
              <a:t/>
            </a:r>
            <a:endParaRPr sz="2000"/>
          </a:p>
          <a:p>
            <a:pPr indent="0" lvl="0" marL="457200" rtl="0" algn="l">
              <a:spcBef>
                <a:spcPts val="2400"/>
              </a:spcBef>
              <a:spcAft>
                <a:spcPts val="2400"/>
              </a:spcAft>
              <a:buNone/>
            </a:pPr>
            <a:r>
              <a:t/>
            </a:r>
            <a:endParaRPr/>
          </a:p>
        </p:txBody>
      </p:sp>
      <p:pic>
        <p:nvPicPr>
          <p:cNvPr id="438" name="Google Shape;438;p38" title="app_ss_recordinginprogress (1).png"/>
          <p:cNvPicPr preferRelativeResize="0"/>
          <p:nvPr/>
        </p:nvPicPr>
        <p:blipFill rotWithShape="1">
          <a:blip r:embed="rId3">
            <a:alphaModFix/>
          </a:blip>
          <a:srcRect b="5042" l="0" r="0" t="0"/>
          <a:stretch/>
        </p:blipFill>
        <p:spPr>
          <a:xfrm>
            <a:off x="5452488" y="317475"/>
            <a:ext cx="3017426" cy="6223048"/>
          </a:xfrm>
          <a:prstGeom prst="rect">
            <a:avLst/>
          </a:prstGeom>
          <a:noFill/>
          <a:ln>
            <a:noFill/>
          </a:ln>
        </p:spPr>
      </p:pic>
      <p:pic>
        <p:nvPicPr>
          <p:cNvPr id="439" name="Google Shape;439;p38" title="app_ss_measreview.png"/>
          <p:cNvPicPr preferRelativeResize="0"/>
          <p:nvPr/>
        </p:nvPicPr>
        <p:blipFill>
          <a:blip r:embed="rId4">
            <a:alphaModFix/>
          </a:blip>
          <a:stretch>
            <a:fillRect/>
          </a:stretch>
        </p:blipFill>
        <p:spPr>
          <a:xfrm>
            <a:off x="8876402" y="348087"/>
            <a:ext cx="2837199" cy="61618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9"/>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446" name="Google Shape;446;p39" title="ScreenRecording_11-03-2025 10-09-14_1.mp4">
            <a:hlinkClick r:id="rId3"/>
          </p:cNvPr>
          <p:cNvPicPr preferRelativeResize="0"/>
          <p:nvPr/>
        </p:nvPicPr>
        <p:blipFill>
          <a:blip r:embed="rId4">
            <a:alphaModFix/>
          </a:blip>
          <a:stretch>
            <a:fillRect/>
          </a:stretch>
        </p:blipFill>
        <p:spPr>
          <a:xfrm>
            <a:off x="3741763" y="0"/>
            <a:ext cx="4708475"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0"/>
          <p:cNvSpPr txBox="1"/>
          <p:nvPr>
            <p:ph type="title"/>
          </p:nvPr>
        </p:nvSpPr>
        <p:spPr>
          <a:xfrm>
            <a:off x="892800" y="1087200"/>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Significance</a:t>
            </a:r>
            <a:endParaRPr/>
          </a:p>
        </p:txBody>
      </p:sp>
      <p:sp>
        <p:nvSpPr>
          <p:cNvPr id="453" name="Google Shape;453;p40"/>
          <p:cNvSpPr txBox="1"/>
          <p:nvPr>
            <p:ph idx="12" type="sldNum"/>
          </p:nvPr>
        </p:nvSpPr>
        <p:spPr>
          <a:xfrm>
            <a:off x="10985500" y="6148918"/>
            <a:ext cx="7281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AU">
                <a:solidFill>
                  <a:srgbClr val="888888"/>
                </a:solidFill>
              </a:rPr>
              <a:t>‹#›</a:t>
            </a:fld>
            <a:endParaRPr>
              <a:solidFill>
                <a:srgbClr val="888888"/>
              </a:solidFill>
            </a:endParaRPr>
          </a:p>
        </p:txBody>
      </p:sp>
      <p:sp>
        <p:nvSpPr>
          <p:cNvPr id="454" name="Google Shape;454;p40"/>
          <p:cNvSpPr txBox="1"/>
          <p:nvPr>
            <p:ph idx="1" type="body"/>
          </p:nvPr>
        </p:nvSpPr>
        <p:spPr>
          <a:xfrm>
            <a:off x="892800" y="1825200"/>
            <a:ext cx="5104800" cy="576900"/>
          </a:xfrm>
          <a:prstGeom prst="rect">
            <a:avLst/>
          </a:prstGeom>
        </p:spPr>
        <p:txBody>
          <a:bodyPr anchorCtr="0" anchor="t" bIns="0" lIns="0" spcFirstLastPara="1" rIns="0" wrap="square" tIns="0">
            <a:noAutofit/>
          </a:bodyPr>
          <a:lstStyle/>
          <a:p>
            <a:pPr indent="0" lvl="0" marL="0" rtl="0" algn="l">
              <a:spcBef>
                <a:spcPts val="0"/>
              </a:spcBef>
              <a:spcAft>
                <a:spcPts val="2400"/>
              </a:spcAft>
              <a:buNone/>
            </a:pPr>
            <a:r>
              <a:rPr lang="en-AU"/>
              <a:t>Contributions</a:t>
            </a:r>
            <a:endParaRPr/>
          </a:p>
        </p:txBody>
      </p:sp>
      <p:sp>
        <p:nvSpPr>
          <p:cNvPr id="455" name="Google Shape;455;p40"/>
          <p:cNvSpPr txBox="1"/>
          <p:nvPr>
            <p:ph idx="2" type="body"/>
          </p:nvPr>
        </p:nvSpPr>
        <p:spPr>
          <a:xfrm>
            <a:off x="892800" y="2505075"/>
            <a:ext cx="5104800" cy="30765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AU"/>
              <a:t>Utilises Apple Vision </a:t>
            </a:r>
            <a:r>
              <a:rPr lang="en-AU"/>
              <a:t>framework</a:t>
            </a:r>
            <a:r>
              <a:rPr lang="en-AU"/>
              <a:t> for real-time ROI detection</a:t>
            </a:r>
            <a:endParaRPr/>
          </a:p>
          <a:p>
            <a:pPr indent="-342900" lvl="0" marL="457200" rtl="0" algn="l">
              <a:spcBef>
                <a:spcPts val="0"/>
              </a:spcBef>
              <a:spcAft>
                <a:spcPts val="0"/>
              </a:spcAft>
              <a:buSzPts val="1800"/>
              <a:buChar char="-"/>
            </a:pPr>
            <a:r>
              <a:rPr lang="en-AU"/>
              <a:t>Fully processed on device (no external components required)</a:t>
            </a:r>
            <a:endParaRPr/>
          </a:p>
          <a:p>
            <a:pPr indent="-342900" lvl="0" marL="457200" rtl="0" algn="l">
              <a:spcBef>
                <a:spcPts val="0"/>
              </a:spcBef>
              <a:spcAft>
                <a:spcPts val="0"/>
              </a:spcAft>
              <a:buSzPts val="1800"/>
              <a:buChar char="-"/>
            </a:pPr>
            <a:r>
              <a:rPr lang="en-AU"/>
              <a:t>High AF classification accuracy using logistic regression</a:t>
            </a:r>
            <a:endParaRPr/>
          </a:p>
          <a:p>
            <a:pPr indent="-342900" lvl="0" marL="457200" rtl="0" algn="l">
              <a:spcBef>
                <a:spcPts val="0"/>
              </a:spcBef>
              <a:spcAft>
                <a:spcPts val="0"/>
              </a:spcAft>
              <a:buSzPts val="1800"/>
              <a:buChar char="-"/>
            </a:pPr>
            <a:r>
              <a:rPr lang="en-AU"/>
              <a:t>Calculated heart-rate and heart-rate variability</a:t>
            </a:r>
            <a:endParaRPr/>
          </a:p>
          <a:p>
            <a:pPr indent="-342900" lvl="0" marL="457200" rtl="0" algn="l">
              <a:spcBef>
                <a:spcPts val="0"/>
              </a:spcBef>
              <a:spcAft>
                <a:spcPts val="0"/>
              </a:spcAft>
              <a:buSzPts val="1800"/>
              <a:buChar char="-"/>
            </a:pPr>
            <a:r>
              <a:rPr lang="en-AU"/>
              <a:t>Demonstrates potential for continuous health monitoring on phones</a:t>
            </a:r>
            <a:endParaRPr/>
          </a:p>
          <a:p>
            <a:pPr indent="0" lvl="0" marL="0" rtl="0" algn="l">
              <a:spcBef>
                <a:spcPts val="2400"/>
              </a:spcBef>
              <a:spcAft>
                <a:spcPts val="2400"/>
              </a:spcAft>
              <a:buNone/>
            </a:pPr>
            <a:r>
              <a:t/>
            </a:r>
            <a:endParaRPr/>
          </a:p>
        </p:txBody>
      </p:sp>
      <p:sp>
        <p:nvSpPr>
          <p:cNvPr id="456" name="Google Shape;456;p40"/>
          <p:cNvSpPr txBox="1"/>
          <p:nvPr/>
        </p:nvSpPr>
        <p:spPr>
          <a:xfrm>
            <a:off x="6579300" y="2505075"/>
            <a:ext cx="4714500" cy="3499500"/>
          </a:xfrm>
          <a:prstGeom prst="rect">
            <a:avLst/>
          </a:prstGeom>
          <a:noFill/>
          <a:ln>
            <a:noFill/>
          </a:ln>
        </p:spPr>
        <p:txBody>
          <a:bodyPr anchorCtr="0" anchor="t" bIns="91425" lIns="91425" spcFirstLastPara="1" rIns="91425" wrap="square" tIns="91425">
            <a:spAutoFit/>
          </a:bodyPr>
          <a:lstStyle/>
          <a:p>
            <a:pPr indent="-342900" lvl="0" marL="457200" rtl="0" algn="l">
              <a:lnSpc>
                <a:spcPct val="114000"/>
              </a:lnSpc>
              <a:spcBef>
                <a:spcPts val="0"/>
              </a:spcBef>
              <a:spcAft>
                <a:spcPts val="0"/>
              </a:spcAft>
              <a:buClr>
                <a:schemeClr val="dk1"/>
              </a:buClr>
              <a:buSzPts val="1800"/>
              <a:buChar char="-"/>
            </a:pPr>
            <a:r>
              <a:rPr lang="en-AU" sz="1700">
                <a:solidFill>
                  <a:schemeClr val="dk1"/>
                </a:solidFill>
                <a:latin typeface="Arial Narrow"/>
                <a:ea typeface="Arial Narrow"/>
                <a:cs typeface="Arial Narrow"/>
                <a:sym typeface="Arial Narrow"/>
              </a:rPr>
              <a:t>AF is the leading cardiac cause of stroke</a:t>
            </a:r>
            <a:endParaRPr sz="1700">
              <a:solidFill>
                <a:schemeClr val="dk1"/>
              </a:solidFill>
              <a:latin typeface="Arial Narrow"/>
              <a:ea typeface="Arial Narrow"/>
              <a:cs typeface="Arial Narrow"/>
              <a:sym typeface="Arial Narrow"/>
            </a:endParaRPr>
          </a:p>
          <a:p>
            <a:pPr indent="-336550" lvl="0" marL="457200" rtl="0" algn="l">
              <a:lnSpc>
                <a:spcPct val="114000"/>
              </a:lnSpc>
              <a:spcBef>
                <a:spcPts val="0"/>
              </a:spcBef>
              <a:spcAft>
                <a:spcPts val="0"/>
              </a:spcAft>
              <a:buClr>
                <a:schemeClr val="dk1"/>
              </a:buClr>
              <a:buSzPts val="1700"/>
              <a:buFont typeface="Arial Narrow"/>
              <a:buChar char="-"/>
            </a:pPr>
            <a:r>
              <a:rPr lang="en-AU" sz="1700">
                <a:solidFill>
                  <a:schemeClr val="dk1"/>
                </a:solidFill>
                <a:latin typeface="Arial Narrow"/>
                <a:ea typeface="Arial Narrow"/>
                <a:cs typeface="Arial Narrow"/>
                <a:sym typeface="Arial Narrow"/>
              </a:rPr>
              <a:t>AF contributed to 9.5% of all deaths in Australia in 2022</a:t>
            </a:r>
            <a:endParaRPr sz="1700">
              <a:solidFill>
                <a:schemeClr val="dk1"/>
              </a:solidFill>
              <a:latin typeface="Arial Narrow"/>
              <a:ea typeface="Arial Narrow"/>
              <a:cs typeface="Arial Narrow"/>
              <a:sym typeface="Arial Narrow"/>
            </a:endParaRPr>
          </a:p>
          <a:p>
            <a:pPr indent="-342900" lvl="0" marL="457200" rtl="0" algn="l">
              <a:lnSpc>
                <a:spcPct val="114000"/>
              </a:lnSpc>
              <a:spcBef>
                <a:spcPts val="0"/>
              </a:spcBef>
              <a:spcAft>
                <a:spcPts val="0"/>
              </a:spcAft>
              <a:buClr>
                <a:schemeClr val="dk1"/>
              </a:buClr>
              <a:buSzPts val="1800"/>
              <a:buChar char="-"/>
            </a:pPr>
            <a:r>
              <a:rPr lang="en-AU" sz="1700">
                <a:solidFill>
                  <a:schemeClr val="dk1"/>
                </a:solidFill>
                <a:latin typeface="Arial Narrow"/>
                <a:ea typeface="Arial Narrow"/>
                <a:cs typeface="Arial Narrow"/>
                <a:sym typeface="Arial Narrow"/>
              </a:rPr>
              <a:t>HRV is an important health metric related to:</a:t>
            </a:r>
            <a:endParaRPr sz="1700">
              <a:solidFill>
                <a:schemeClr val="dk1"/>
              </a:solidFill>
              <a:latin typeface="Arial Narrow"/>
              <a:ea typeface="Arial Narrow"/>
              <a:cs typeface="Arial Narrow"/>
              <a:sym typeface="Arial Narrow"/>
            </a:endParaRPr>
          </a:p>
          <a:p>
            <a:pPr indent="-336550" lvl="1" marL="914400" rtl="0" algn="l">
              <a:lnSpc>
                <a:spcPct val="114000"/>
              </a:lnSpc>
              <a:spcBef>
                <a:spcPts val="0"/>
              </a:spcBef>
              <a:spcAft>
                <a:spcPts val="0"/>
              </a:spcAft>
              <a:buClr>
                <a:schemeClr val="dk1"/>
              </a:buClr>
              <a:buSzPts val="1700"/>
              <a:buFont typeface="Arial Narrow"/>
              <a:buChar char="-"/>
            </a:pPr>
            <a:r>
              <a:rPr lang="en-AU" sz="1700">
                <a:solidFill>
                  <a:schemeClr val="dk1"/>
                </a:solidFill>
                <a:latin typeface="Arial Narrow"/>
                <a:ea typeface="Arial Narrow"/>
                <a:cs typeface="Arial Narrow"/>
                <a:sym typeface="Arial Narrow"/>
              </a:rPr>
              <a:t>The autonomous nervous system</a:t>
            </a:r>
            <a:endParaRPr sz="1700">
              <a:solidFill>
                <a:schemeClr val="dk1"/>
              </a:solidFill>
              <a:latin typeface="Arial Narrow"/>
              <a:ea typeface="Arial Narrow"/>
              <a:cs typeface="Arial Narrow"/>
              <a:sym typeface="Arial Narrow"/>
            </a:endParaRPr>
          </a:p>
          <a:p>
            <a:pPr indent="-336550" lvl="1" marL="914400" rtl="0" algn="l">
              <a:lnSpc>
                <a:spcPct val="114000"/>
              </a:lnSpc>
              <a:spcBef>
                <a:spcPts val="0"/>
              </a:spcBef>
              <a:spcAft>
                <a:spcPts val="0"/>
              </a:spcAft>
              <a:buClr>
                <a:schemeClr val="dk1"/>
              </a:buClr>
              <a:buSzPts val="1700"/>
              <a:buFont typeface="Arial Narrow"/>
              <a:buChar char="-"/>
            </a:pPr>
            <a:r>
              <a:rPr lang="en-AU" sz="1700">
                <a:solidFill>
                  <a:schemeClr val="dk1"/>
                </a:solidFill>
                <a:latin typeface="Arial Narrow"/>
                <a:ea typeface="Arial Narrow"/>
                <a:cs typeface="Arial Narrow"/>
                <a:sym typeface="Arial Narrow"/>
              </a:rPr>
              <a:t>Blood pressure</a:t>
            </a:r>
            <a:endParaRPr sz="1700">
              <a:solidFill>
                <a:schemeClr val="dk1"/>
              </a:solidFill>
              <a:latin typeface="Arial Narrow"/>
              <a:ea typeface="Arial Narrow"/>
              <a:cs typeface="Arial Narrow"/>
              <a:sym typeface="Arial Narrow"/>
            </a:endParaRPr>
          </a:p>
          <a:p>
            <a:pPr indent="-336550" lvl="1" marL="914400" rtl="0" algn="l">
              <a:lnSpc>
                <a:spcPct val="114000"/>
              </a:lnSpc>
              <a:spcBef>
                <a:spcPts val="0"/>
              </a:spcBef>
              <a:spcAft>
                <a:spcPts val="0"/>
              </a:spcAft>
              <a:buClr>
                <a:schemeClr val="dk1"/>
              </a:buClr>
              <a:buSzPts val="1700"/>
              <a:buFont typeface="Arial Narrow"/>
              <a:buChar char="-"/>
            </a:pPr>
            <a:r>
              <a:rPr lang="en-AU" sz="1700">
                <a:solidFill>
                  <a:schemeClr val="dk1"/>
                </a:solidFill>
                <a:latin typeface="Arial Narrow"/>
                <a:ea typeface="Arial Narrow"/>
                <a:cs typeface="Arial Narrow"/>
                <a:sym typeface="Arial Narrow"/>
              </a:rPr>
              <a:t>Mental well being</a:t>
            </a:r>
            <a:endParaRPr sz="1700">
              <a:solidFill>
                <a:schemeClr val="dk1"/>
              </a:solidFill>
              <a:latin typeface="Arial Narrow"/>
              <a:ea typeface="Arial Narrow"/>
              <a:cs typeface="Arial Narrow"/>
              <a:sym typeface="Arial Narrow"/>
            </a:endParaRPr>
          </a:p>
          <a:p>
            <a:pPr indent="-342900" lvl="0" marL="457200" rtl="0" algn="l">
              <a:lnSpc>
                <a:spcPct val="114000"/>
              </a:lnSpc>
              <a:spcBef>
                <a:spcPts val="0"/>
              </a:spcBef>
              <a:spcAft>
                <a:spcPts val="0"/>
              </a:spcAft>
              <a:buClr>
                <a:schemeClr val="dk1"/>
              </a:buClr>
              <a:buSzPts val="1800"/>
              <a:buChar char="-"/>
            </a:pPr>
            <a:r>
              <a:rPr lang="en-AU" sz="1700">
                <a:solidFill>
                  <a:schemeClr val="dk1"/>
                </a:solidFill>
                <a:latin typeface="Arial Narrow"/>
                <a:ea typeface="Arial Narrow"/>
                <a:cs typeface="Arial Narrow"/>
                <a:sym typeface="Arial Narrow"/>
              </a:rPr>
              <a:t>Being able to monitor metrics on a common device is very beneficial</a:t>
            </a:r>
            <a:endParaRPr sz="1700">
              <a:solidFill>
                <a:schemeClr val="dk1"/>
              </a:solidFill>
              <a:latin typeface="Arial Narrow"/>
              <a:ea typeface="Arial Narrow"/>
              <a:cs typeface="Arial Narrow"/>
              <a:sym typeface="Arial Narrow"/>
            </a:endParaRPr>
          </a:p>
          <a:p>
            <a:pPr indent="-342900" lvl="0" marL="457200" rtl="0" algn="l">
              <a:lnSpc>
                <a:spcPct val="114000"/>
              </a:lnSpc>
              <a:spcBef>
                <a:spcPts val="0"/>
              </a:spcBef>
              <a:spcAft>
                <a:spcPts val="0"/>
              </a:spcAft>
              <a:buClr>
                <a:schemeClr val="dk1"/>
              </a:buClr>
              <a:buSzPts val="1800"/>
              <a:buChar char="-"/>
            </a:pPr>
            <a:r>
              <a:rPr lang="en-AU" sz="1700">
                <a:solidFill>
                  <a:schemeClr val="dk1"/>
                </a:solidFill>
                <a:latin typeface="Arial Narrow"/>
                <a:ea typeface="Arial Narrow"/>
                <a:cs typeface="Arial Narrow"/>
                <a:sym typeface="Arial Narrow"/>
              </a:rPr>
              <a:t>No need for additional equipment; accessible and comfortable </a:t>
            </a:r>
            <a:endParaRPr/>
          </a:p>
        </p:txBody>
      </p:sp>
      <p:sp>
        <p:nvSpPr>
          <p:cNvPr id="457" name="Google Shape;457;p40"/>
          <p:cNvSpPr txBox="1"/>
          <p:nvPr>
            <p:ph idx="1" type="body"/>
          </p:nvPr>
        </p:nvSpPr>
        <p:spPr>
          <a:xfrm>
            <a:off x="6579300" y="1825200"/>
            <a:ext cx="5104800" cy="576900"/>
          </a:xfrm>
          <a:prstGeom prst="rect">
            <a:avLst/>
          </a:prstGeom>
        </p:spPr>
        <p:txBody>
          <a:bodyPr anchorCtr="0" anchor="t" bIns="0" lIns="0" spcFirstLastPara="1" rIns="0" wrap="square" tIns="0">
            <a:noAutofit/>
          </a:bodyPr>
          <a:lstStyle/>
          <a:p>
            <a:pPr indent="0" lvl="0" marL="0" rtl="0" algn="l">
              <a:spcBef>
                <a:spcPts val="0"/>
              </a:spcBef>
              <a:spcAft>
                <a:spcPts val="2400"/>
              </a:spcAft>
              <a:buNone/>
            </a:pPr>
            <a:r>
              <a:rPr lang="en-AU"/>
              <a:t>Impact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1"/>
          <p:cNvSpPr txBox="1"/>
          <p:nvPr>
            <p:ph type="title"/>
          </p:nvPr>
        </p:nvSpPr>
        <p:spPr>
          <a:xfrm>
            <a:off x="927688" y="459925"/>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Signal Extraction Methodology</a:t>
            </a:r>
            <a:endParaRPr/>
          </a:p>
        </p:txBody>
      </p:sp>
      <p:sp>
        <p:nvSpPr>
          <p:cNvPr id="464" name="Google Shape;464;p41"/>
          <p:cNvSpPr txBox="1"/>
          <p:nvPr>
            <p:ph idx="12" type="sldNum"/>
          </p:nvPr>
        </p:nvSpPr>
        <p:spPr>
          <a:xfrm>
            <a:off x="11607165" y="6137275"/>
            <a:ext cx="1413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AU"/>
              <a:t>‹#›</a:t>
            </a:fld>
            <a:endParaRPr/>
          </a:p>
        </p:txBody>
      </p:sp>
      <p:pic>
        <p:nvPicPr>
          <p:cNvPr id="465" name="Google Shape;465;p41" title="download-2.png"/>
          <p:cNvPicPr preferRelativeResize="0"/>
          <p:nvPr/>
        </p:nvPicPr>
        <p:blipFill>
          <a:blip r:embed="rId3">
            <a:alphaModFix/>
          </a:blip>
          <a:stretch>
            <a:fillRect/>
          </a:stretch>
        </p:blipFill>
        <p:spPr>
          <a:xfrm>
            <a:off x="1306498" y="1339999"/>
            <a:ext cx="1482289" cy="1482289"/>
          </a:xfrm>
          <a:prstGeom prst="rect">
            <a:avLst/>
          </a:prstGeom>
          <a:noFill/>
          <a:ln cap="flat" cmpd="sng" w="33050">
            <a:solidFill>
              <a:schemeClr val="dk2"/>
            </a:solidFill>
            <a:prstDash val="solid"/>
            <a:round/>
            <a:headEnd len="sm" w="sm" type="none"/>
            <a:tailEnd len="sm" w="sm" type="none"/>
          </a:ln>
        </p:spPr>
      </p:pic>
      <p:cxnSp>
        <p:nvCxnSpPr>
          <p:cNvPr id="466" name="Google Shape;466;p41"/>
          <p:cNvCxnSpPr>
            <a:endCxn id="467" idx="1"/>
          </p:cNvCxnSpPr>
          <p:nvPr/>
        </p:nvCxnSpPr>
        <p:spPr>
          <a:xfrm>
            <a:off x="2814587" y="2074252"/>
            <a:ext cx="419700" cy="6900"/>
          </a:xfrm>
          <a:prstGeom prst="straightConnector1">
            <a:avLst/>
          </a:prstGeom>
          <a:noFill/>
          <a:ln cap="flat" cmpd="sng" w="8250">
            <a:solidFill>
              <a:schemeClr val="dk2"/>
            </a:solidFill>
            <a:prstDash val="solid"/>
            <a:round/>
            <a:headEnd len="med" w="med" type="none"/>
            <a:tailEnd len="med" w="med" type="triangle"/>
          </a:ln>
        </p:spPr>
      </p:cxnSp>
      <p:sp>
        <p:nvSpPr>
          <p:cNvPr id="468" name="Google Shape;468;p41"/>
          <p:cNvSpPr txBox="1"/>
          <p:nvPr/>
        </p:nvSpPr>
        <p:spPr>
          <a:xfrm>
            <a:off x="1306498" y="2812648"/>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User takes measurement</a:t>
            </a:r>
            <a:endParaRPr b="1" sz="1474">
              <a:solidFill>
                <a:schemeClr val="dk1"/>
              </a:solidFill>
              <a:latin typeface="Arial Narrow"/>
              <a:ea typeface="Arial Narrow"/>
              <a:cs typeface="Arial Narrow"/>
              <a:sym typeface="Arial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2"/>
          <p:cNvSpPr txBox="1"/>
          <p:nvPr>
            <p:ph type="title"/>
          </p:nvPr>
        </p:nvSpPr>
        <p:spPr>
          <a:xfrm>
            <a:off x="927688" y="459925"/>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Signal Extraction Methodology - Apple Vision + Region of Interest</a:t>
            </a:r>
            <a:endParaRPr/>
          </a:p>
        </p:txBody>
      </p:sp>
      <p:sp>
        <p:nvSpPr>
          <p:cNvPr id="475" name="Google Shape;475;p42"/>
          <p:cNvSpPr txBox="1"/>
          <p:nvPr>
            <p:ph idx="12" type="sldNum"/>
          </p:nvPr>
        </p:nvSpPr>
        <p:spPr>
          <a:xfrm>
            <a:off x="11607165" y="6137275"/>
            <a:ext cx="1413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AU"/>
              <a:t>‹#›</a:t>
            </a:fld>
            <a:endParaRPr/>
          </a:p>
        </p:txBody>
      </p:sp>
      <p:pic>
        <p:nvPicPr>
          <p:cNvPr id="476" name="Google Shape;476;p42" title="download-2.png"/>
          <p:cNvPicPr preferRelativeResize="0"/>
          <p:nvPr/>
        </p:nvPicPr>
        <p:blipFill>
          <a:blip r:embed="rId3">
            <a:alphaModFix/>
          </a:blip>
          <a:stretch>
            <a:fillRect/>
          </a:stretch>
        </p:blipFill>
        <p:spPr>
          <a:xfrm>
            <a:off x="1306498" y="1339999"/>
            <a:ext cx="1482289" cy="1482289"/>
          </a:xfrm>
          <a:prstGeom prst="rect">
            <a:avLst/>
          </a:prstGeom>
          <a:noFill/>
          <a:ln cap="flat" cmpd="sng" w="33050">
            <a:solidFill>
              <a:schemeClr val="dk2"/>
            </a:solidFill>
            <a:prstDash val="solid"/>
            <a:round/>
            <a:headEnd len="sm" w="sm" type="none"/>
            <a:tailEnd len="sm" w="sm" type="none"/>
          </a:ln>
        </p:spPr>
      </p:pic>
      <p:pic>
        <p:nvPicPr>
          <p:cNvPr id="477" name="Google Shape;477;p42" title="download-4.png"/>
          <p:cNvPicPr preferRelativeResize="0"/>
          <p:nvPr/>
        </p:nvPicPr>
        <p:blipFill rotWithShape="1">
          <a:blip r:embed="rId4">
            <a:alphaModFix/>
          </a:blip>
          <a:srcRect b="37665" l="18894" r="19976" t="28738"/>
          <a:stretch/>
        </p:blipFill>
        <p:spPr>
          <a:xfrm>
            <a:off x="3234287" y="1340009"/>
            <a:ext cx="1241823" cy="1482286"/>
          </a:xfrm>
          <a:prstGeom prst="rect">
            <a:avLst/>
          </a:prstGeom>
          <a:noFill/>
          <a:ln cap="flat" cmpd="sng" w="33050">
            <a:solidFill>
              <a:srgbClr val="FF0000"/>
            </a:solidFill>
            <a:prstDash val="solid"/>
            <a:round/>
            <a:headEnd len="sm" w="sm" type="none"/>
            <a:tailEnd len="sm" w="sm" type="none"/>
          </a:ln>
        </p:spPr>
      </p:pic>
      <p:cxnSp>
        <p:nvCxnSpPr>
          <p:cNvPr id="478" name="Google Shape;478;p42"/>
          <p:cNvCxnSpPr>
            <a:endCxn id="477" idx="1"/>
          </p:cNvCxnSpPr>
          <p:nvPr/>
        </p:nvCxnSpPr>
        <p:spPr>
          <a:xfrm>
            <a:off x="2814587" y="2074252"/>
            <a:ext cx="419700" cy="6900"/>
          </a:xfrm>
          <a:prstGeom prst="straightConnector1">
            <a:avLst/>
          </a:prstGeom>
          <a:noFill/>
          <a:ln cap="flat" cmpd="sng" w="8250">
            <a:solidFill>
              <a:schemeClr val="dk2"/>
            </a:solidFill>
            <a:prstDash val="solid"/>
            <a:round/>
            <a:headEnd len="med" w="med" type="none"/>
            <a:tailEnd len="med" w="med" type="triangle"/>
          </a:ln>
        </p:spPr>
      </p:cxnSp>
      <p:cxnSp>
        <p:nvCxnSpPr>
          <p:cNvPr id="479" name="Google Shape;479;p42"/>
          <p:cNvCxnSpPr>
            <a:stCxn id="477" idx="3"/>
            <a:endCxn id="480" idx="1"/>
          </p:cNvCxnSpPr>
          <p:nvPr/>
        </p:nvCxnSpPr>
        <p:spPr>
          <a:xfrm>
            <a:off x="4476110" y="2081152"/>
            <a:ext cx="468600" cy="0"/>
          </a:xfrm>
          <a:prstGeom prst="straightConnector1">
            <a:avLst/>
          </a:prstGeom>
          <a:noFill/>
          <a:ln cap="flat" cmpd="sng" w="8250">
            <a:solidFill>
              <a:schemeClr val="dk2"/>
            </a:solidFill>
            <a:prstDash val="solid"/>
            <a:round/>
            <a:headEnd len="med" w="med" type="none"/>
            <a:tailEnd len="med" w="med" type="triangle"/>
          </a:ln>
        </p:spPr>
      </p:cxnSp>
      <p:sp>
        <p:nvSpPr>
          <p:cNvPr id="481" name="Google Shape;481;p42"/>
          <p:cNvSpPr txBox="1"/>
          <p:nvPr/>
        </p:nvSpPr>
        <p:spPr>
          <a:xfrm>
            <a:off x="1306498" y="2812648"/>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User takes measurement</a:t>
            </a:r>
            <a:endParaRPr b="1" sz="1474">
              <a:solidFill>
                <a:schemeClr val="dk1"/>
              </a:solidFill>
              <a:latin typeface="Arial Narrow"/>
              <a:ea typeface="Arial Narrow"/>
              <a:cs typeface="Arial Narrow"/>
              <a:sym typeface="Arial Narrow"/>
            </a:endParaRPr>
          </a:p>
        </p:txBody>
      </p:sp>
      <p:sp>
        <p:nvSpPr>
          <p:cNvPr id="482" name="Google Shape;482;p42"/>
          <p:cNvSpPr txBox="1"/>
          <p:nvPr/>
        </p:nvSpPr>
        <p:spPr>
          <a:xfrm>
            <a:off x="3245835" y="2819674"/>
            <a:ext cx="1241700" cy="4749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Apple Vision detects face and ROI</a:t>
            </a:r>
            <a:endParaRPr b="1" sz="1474">
              <a:solidFill>
                <a:schemeClr val="dk1"/>
              </a:solidFill>
              <a:latin typeface="Arial Narrow"/>
              <a:ea typeface="Arial Narrow"/>
              <a:cs typeface="Arial Narrow"/>
              <a:sym typeface="Arial Narrow"/>
            </a:endParaRPr>
          </a:p>
        </p:txBody>
      </p:sp>
      <p:sp>
        <p:nvSpPr>
          <p:cNvPr id="483" name="Google Shape;483;p42"/>
          <p:cNvSpPr txBox="1"/>
          <p:nvPr/>
        </p:nvSpPr>
        <p:spPr>
          <a:xfrm>
            <a:off x="6939450" y="1061125"/>
            <a:ext cx="4032900" cy="3384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Arial Narrow"/>
              <a:buChar char="●"/>
            </a:pPr>
            <a:r>
              <a:rPr lang="en-AU" sz="1900">
                <a:solidFill>
                  <a:schemeClr val="dk1"/>
                </a:solidFill>
                <a:latin typeface="Arial Narrow"/>
                <a:ea typeface="Arial Narrow"/>
                <a:cs typeface="Arial Narrow"/>
                <a:sym typeface="Arial Narrow"/>
              </a:rPr>
              <a:t>Apple Vision’s framework used to get facial bounds</a:t>
            </a:r>
            <a:endParaRPr sz="1900">
              <a:solidFill>
                <a:schemeClr val="dk1"/>
              </a:solidFill>
              <a:latin typeface="Arial Narrow"/>
              <a:ea typeface="Arial Narrow"/>
              <a:cs typeface="Arial Narrow"/>
              <a:sym typeface="Arial Narrow"/>
            </a:endParaRPr>
          </a:p>
          <a:p>
            <a:pPr indent="-349250" lvl="0" marL="457200" rtl="0" algn="l">
              <a:spcBef>
                <a:spcPts val="0"/>
              </a:spcBef>
              <a:spcAft>
                <a:spcPts val="0"/>
              </a:spcAft>
              <a:buClr>
                <a:schemeClr val="dk1"/>
              </a:buClr>
              <a:buSzPts val="1900"/>
              <a:buFont typeface="Arial Narrow"/>
              <a:buChar char="●"/>
            </a:pPr>
            <a:r>
              <a:rPr lang="en-AU" sz="1900">
                <a:solidFill>
                  <a:schemeClr val="dk1"/>
                </a:solidFill>
                <a:latin typeface="Arial Narrow"/>
                <a:ea typeface="Arial Narrow"/>
                <a:cs typeface="Arial Narrow"/>
                <a:sym typeface="Arial Narrow"/>
              </a:rPr>
              <a:t>Facial detection method chosen as it has </a:t>
            </a:r>
            <a:r>
              <a:rPr lang="en-AU" sz="1900">
                <a:solidFill>
                  <a:schemeClr val="dk1"/>
                </a:solidFill>
                <a:latin typeface="Arial Narrow"/>
                <a:ea typeface="Arial Narrow"/>
                <a:cs typeface="Arial Narrow"/>
                <a:sym typeface="Arial Narrow"/>
              </a:rPr>
              <a:t>consistently</a:t>
            </a:r>
            <a:r>
              <a:rPr lang="en-AU" sz="1900">
                <a:solidFill>
                  <a:schemeClr val="dk1"/>
                </a:solidFill>
                <a:latin typeface="Arial Narrow"/>
                <a:ea typeface="Arial Narrow"/>
                <a:cs typeface="Arial Narrow"/>
                <a:sym typeface="Arial Narrow"/>
              </a:rPr>
              <a:t> higher accuracy and lower memory usage on iOS devices compared to the usually used YOLO detector</a:t>
            </a:r>
            <a:r>
              <a:rPr baseline="30000" lang="en-AU" sz="1900">
                <a:solidFill>
                  <a:schemeClr val="dk1"/>
                </a:solidFill>
                <a:latin typeface="Arial Narrow"/>
                <a:ea typeface="Arial Narrow"/>
                <a:cs typeface="Arial Narrow"/>
                <a:sym typeface="Arial Narrow"/>
              </a:rPr>
              <a:t>1</a:t>
            </a:r>
            <a:endParaRPr baseline="30000" sz="1900">
              <a:solidFill>
                <a:schemeClr val="dk1"/>
              </a:solidFill>
              <a:latin typeface="Arial Narrow"/>
              <a:ea typeface="Arial Narrow"/>
              <a:cs typeface="Arial Narrow"/>
              <a:sym typeface="Arial Narrow"/>
            </a:endParaRPr>
          </a:p>
          <a:p>
            <a:pPr indent="-349250" lvl="0" marL="457200" rtl="0" algn="l">
              <a:spcBef>
                <a:spcPts val="0"/>
              </a:spcBef>
              <a:spcAft>
                <a:spcPts val="0"/>
              </a:spcAft>
              <a:buClr>
                <a:schemeClr val="dk1"/>
              </a:buClr>
              <a:buSzPts val="1900"/>
              <a:buFont typeface="Arial Narrow"/>
              <a:buChar char="●"/>
            </a:pPr>
            <a:r>
              <a:rPr lang="en-AU" sz="1900">
                <a:solidFill>
                  <a:schemeClr val="dk1"/>
                </a:solidFill>
                <a:latin typeface="Arial Narrow"/>
                <a:ea typeface="Arial Narrow"/>
                <a:cs typeface="Arial Narrow"/>
                <a:sym typeface="Arial Narrow"/>
              </a:rPr>
              <a:t>Forehead referenced from bounding box</a:t>
            </a:r>
            <a:endParaRPr baseline="30000" sz="1900">
              <a:solidFill>
                <a:schemeClr val="dk1"/>
              </a:solidFill>
              <a:latin typeface="Arial Narrow"/>
              <a:ea typeface="Arial Narrow"/>
              <a:cs typeface="Arial Narrow"/>
              <a:sym typeface="Arial Narrow"/>
            </a:endParaRPr>
          </a:p>
        </p:txBody>
      </p:sp>
      <p:sp>
        <p:nvSpPr>
          <p:cNvPr id="484" name="Google Shape;484;p42"/>
          <p:cNvSpPr txBox="1"/>
          <p:nvPr/>
        </p:nvSpPr>
        <p:spPr>
          <a:xfrm>
            <a:off x="8260500" y="0"/>
            <a:ext cx="3931500" cy="6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i="1" lang="en-AU" sz="1300"/>
              <a:t>1</a:t>
            </a:r>
            <a:r>
              <a:rPr i="1" lang="en-AU" sz="1300"/>
              <a:t>:</a:t>
            </a:r>
            <a:r>
              <a:rPr i="1" lang="en-AU" sz="1000" u="sng">
                <a:solidFill>
                  <a:schemeClr val="hlink"/>
                </a:solidFill>
                <a:hlinkClick r:id="rId5"/>
              </a:rPr>
              <a:t>https://keiver.dev/lab/apple-vision-vs-yolov11n-for-face-detection-experiment</a:t>
            </a:r>
            <a:endParaRPr i="1" sz="1600">
              <a:solidFill>
                <a:schemeClr val="dk1"/>
              </a:solidFill>
              <a:latin typeface="Arial Narrow"/>
              <a:ea typeface="Arial Narrow"/>
              <a:cs typeface="Arial Narrow"/>
              <a:sym typeface="Arial Narrow"/>
            </a:endParaRPr>
          </a:p>
          <a:p>
            <a:pPr indent="0" lvl="0" marL="0" rtl="0" algn="l">
              <a:spcBef>
                <a:spcPts val="0"/>
              </a:spcBef>
              <a:spcAft>
                <a:spcPts val="0"/>
              </a:spcAft>
              <a:buNone/>
            </a:pPr>
            <a:r>
              <a:t/>
            </a:r>
            <a:endParaRPr sz="1700">
              <a:solidFill>
                <a:schemeClr val="dk1"/>
              </a:solidFill>
              <a:latin typeface="Arial Narrow"/>
              <a:ea typeface="Arial Narrow"/>
              <a:cs typeface="Arial Narrow"/>
              <a:sym typeface="Arial Narrow"/>
            </a:endParaRPr>
          </a:p>
        </p:txBody>
      </p:sp>
      <p:pic>
        <p:nvPicPr>
          <p:cNvPr id="485" name="Google Shape;485;p42" title="Height.png"/>
          <p:cNvPicPr preferRelativeResize="0"/>
          <p:nvPr/>
        </p:nvPicPr>
        <p:blipFill>
          <a:blip r:embed="rId6">
            <a:alphaModFix/>
          </a:blip>
          <a:stretch>
            <a:fillRect/>
          </a:stretch>
        </p:blipFill>
        <p:spPr>
          <a:xfrm>
            <a:off x="7506600" y="3835850"/>
            <a:ext cx="3374802" cy="30221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3"/>
          <p:cNvSpPr txBox="1"/>
          <p:nvPr>
            <p:ph type="title"/>
          </p:nvPr>
        </p:nvSpPr>
        <p:spPr>
          <a:xfrm>
            <a:off x="927688" y="459925"/>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Signal Extraction Methodology - Exponential Smoothing</a:t>
            </a:r>
            <a:endParaRPr/>
          </a:p>
        </p:txBody>
      </p:sp>
      <p:sp>
        <p:nvSpPr>
          <p:cNvPr id="492" name="Google Shape;492;p43"/>
          <p:cNvSpPr txBox="1"/>
          <p:nvPr>
            <p:ph idx="12" type="sldNum"/>
          </p:nvPr>
        </p:nvSpPr>
        <p:spPr>
          <a:xfrm>
            <a:off x="11607165" y="6137275"/>
            <a:ext cx="1413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AU"/>
              <a:t>‹#›</a:t>
            </a:fld>
            <a:endParaRPr/>
          </a:p>
        </p:txBody>
      </p:sp>
      <p:pic>
        <p:nvPicPr>
          <p:cNvPr id="493" name="Google Shape;493;p43" title="download-2.png"/>
          <p:cNvPicPr preferRelativeResize="0"/>
          <p:nvPr/>
        </p:nvPicPr>
        <p:blipFill>
          <a:blip r:embed="rId3">
            <a:alphaModFix/>
          </a:blip>
          <a:stretch>
            <a:fillRect/>
          </a:stretch>
        </p:blipFill>
        <p:spPr>
          <a:xfrm>
            <a:off x="1306498" y="1339999"/>
            <a:ext cx="1482289" cy="1482289"/>
          </a:xfrm>
          <a:prstGeom prst="rect">
            <a:avLst/>
          </a:prstGeom>
          <a:noFill/>
          <a:ln cap="flat" cmpd="sng" w="33050">
            <a:solidFill>
              <a:schemeClr val="dk2"/>
            </a:solidFill>
            <a:prstDash val="solid"/>
            <a:round/>
            <a:headEnd len="sm" w="sm" type="none"/>
            <a:tailEnd len="sm" w="sm" type="none"/>
          </a:ln>
        </p:spPr>
      </p:pic>
      <p:pic>
        <p:nvPicPr>
          <p:cNvPr id="494" name="Google Shape;494;p43" title="download-4.png"/>
          <p:cNvPicPr preferRelativeResize="0"/>
          <p:nvPr/>
        </p:nvPicPr>
        <p:blipFill rotWithShape="1">
          <a:blip r:embed="rId4">
            <a:alphaModFix/>
          </a:blip>
          <a:srcRect b="37665" l="18894" r="19976" t="28738"/>
          <a:stretch/>
        </p:blipFill>
        <p:spPr>
          <a:xfrm>
            <a:off x="3234287" y="1340009"/>
            <a:ext cx="1241823" cy="1482286"/>
          </a:xfrm>
          <a:prstGeom prst="rect">
            <a:avLst/>
          </a:prstGeom>
          <a:noFill/>
          <a:ln cap="flat" cmpd="sng" w="33050">
            <a:solidFill>
              <a:schemeClr val="dk2"/>
            </a:solidFill>
            <a:prstDash val="solid"/>
            <a:round/>
            <a:headEnd len="sm" w="sm" type="none"/>
            <a:tailEnd len="sm" w="sm" type="none"/>
          </a:ln>
        </p:spPr>
      </p:pic>
      <p:pic>
        <p:nvPicPr>
          <p:cNvPr id="495" name="Google Shape;495;p43" title="download-5.png"/>
          <p:cNvPicPr preferRelativeResize="0"/>
          <p:nvPr/>
        </p:nvPicPr>
        <p:blipFill rotWithShape="1">
          <a:blip r:embed="rId5">
            <a:alphaModFix/>
          </a:blip>
          <a:srcRect b="-1249" l="0" r="0" t="1250"/>
          <a:stretch/>
        </p:blipFill>
        <p:spPr>
          <a:xfrm>
            <a:off x="4944715" y="1340009"/>
            <a:ext cx="1482289" cy="1482225"/>
          </a:xfrm>
          <a:prstGeom prst="rect">
            <a:avLst/>
          </a:prstGeom>
          <a:noFill/>
          <a:ln cap="flat" cmpd="sng" w="33050">
            <a:solidFill>
              <a:srgbClr val="FF0000"/>
            </a:solidFill>
            <a:prstDash val="solid"/>
            <a:round/>
            <a:headEnd len="sm" w="sm" type="none"/>
            <a:tailEnd len="sm" w="sm" type="none"/>
          </a:ln>
        </p:spPr>
      </p:pic>
      <p:cxnSp>
        <p:nvCxnSpPr>
          <p:cNvPr id="496" name="Google Shape;496;p43"/>
          <p:cNvCxnSpPr>
            <a:endCxn id="494" idx="1"/>
          </p:cNvCxnSpPr>
          <p:nvPr/>
        </p:nvCxnSpPr>
        <p:spPr>
          <a:xfrm>
            <a:off x="2814587" y="2074252"/>
            <a:ext cx="419700" cy="6900"/>
          </a:xfrm>
          <a:prstGeom prst="straightConnector1">
            <a:avLst/>
          </a:prstGeom>
          <a:noFill/>
          <a:ln cap="flat" cmpd="sng" w="8250">
            <a:solidFill>
              <a:schemeClr val="dk2"/>
            </a:solidFill>
            <a:prstDash val="solid"/>
            <a:round/>
            <a:headEnd len="med" w="med" type="none"/>
            <a:tailEnd len="med" w="med" type="triangle"/>
          </a:ln>
        </p:spPr>
      </p:cxnSp>
      <p:cxnSp>
        <p:nvCxnSpPr>
          <p:cNvPr id="497" name="Google Shape;497;p43"/>
          <p:cNvCxnSpPr>
            <a:stCxn id="494" idx="3"/>
            <a:endCxn id="495" idx="1"/>
          </p:cNvCxnSpPr>
          <p:nvPr/>
        </p:nvCxnSpPr>
        <p:spPr>
          <a:xfrm>
            <a:off x="4476110" y="2081152"/>
            <a:ext cx="468600" cy="0"/>
          </a:xfrm>
          <a:prstGeom prst="straightConnector1">
            <a:avLst/>
          </a:prstGeom>
          <a:noFill/>
          <a:ln cap="flat" cmpd="sng" w="8250">
            <a:solidFill>
              <a:schemeClr val="dk2"/>
            </a:solidFill>
            <a:prstDash val="solid"/>
            <a:round/>
            <a:headEnd len="med" w="med" type="none"/>
            <a:tailEnd len="med" w="med" type="triangle"/>
          </a:ln>
        </p:spPr>
      </p:cxnSp>
      <p:cxnSp>
        <p:nvCxnSpPr>
          <p:cNvPr id="498" name="Google Shape;498;p43"/>
          <p:cNvCxnSpPr>
            <a:endCxn id="499" idx="1"/>
          </p:cNvCxnSpPr>
          <p:nvPr/>
        </p:nvCxnSpPr>
        <p:spPr>
          <a:xfrm flipH="1" rot="10800000">
            <a:off x="6491981" y="2081165"/>
            <a:ext cx="413400" cy="600"/>
          </a:xfrm>
          <a:prstGeom prst="straightConnector1">
            <a:avLst/>
          </a:prstGeom>
          <a:noFill/>
          <a:ln cap="flat" cmpd="sng" w="8250">
            <a:solidFill>
              <a:schemeClr val="dk2"/>
            </a:solidFill>
            <a:prstDash val="solid"/>
            <a:round/>
            <a:headEnd len="med" w="med" type="none"/>
            <a:tailEnd len="med" w="med" type="triangle"/>
          </a:ln>
        </p:spPr>
      </p:cxnSp>
      <p:sp>
        <p:nvSpPr>
          <p:cNvPr id="500" name="Google Shape;500;p43"/>
          <p:cNvSpPr txBox="1"/>
          <p:nvPr/>
        </p:nvSpPr>
        <p:spPr>
          <a:xfrm>
            <a:off x="1306498" y="2812648"/>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User takes measurement</a:t>
            </a:r>
            <a:endParaRPr b="1" sz="1474">
              <a:solidFill>
                <a:schemeClr val="dk1"/>
              </a:solidFill>
              <a:latin typeface="Arial Narrow"/>
              <a:ea typeface="Arial Narrow"/>
              <a:cs typeface="Arial Narrow"/>
              <a:sym typeface="Arial Narrow"/>
            </a:endParaRPr>
          </a:p>
        </p:txBody>
      </p:sp>
      <p:sp>
        <p:nvSpPr>
          <p:cNvPr id="501" name="Google Shape;501;p43"/>
          <p:cNvSpPr txBox="1"/>
          <p:nvPr/>
        </p:nvSpPr>
        <p:spPr>
          <a:xfrm>
            <a:off x="3245835" y="2819674"/>
            <a:ext cx="1241700" cy="4749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Apple Vision detects face and ROI</a:t>
            </a:r>
            <a:endParaRPr b="1" sz="1474">
              <a:solidFill>
                <a:schemeClr val="dk1"/>
              </a:solidFill>
              <a:latin typeface="Arial Narrow"/>
              <a:ea typeface="Arial Narrow"/>
              <a:cs typeface="Arial Narrow"/>
              <a:sym typeface="Arial Narrow"/>
            </a:endParaRPr>
          </a:p>
        </p:txBody>
      </p:sp>
      <p:sp>
        <p:nvSpPr>
          <p:cNvPr id="502" name="Google Shape;502;p43"/>
          <p:cNvSpPr txBox="1"/>
          <p:nvPr/>
        </p:nvSpPr>
        <p:spPr>
          <a:xfrm>
            <a:off x="4944737"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ROI is exponentially smoothed w.r.t previous ROIs</a:t>
            </a:r>
            <a:endParaRPr b="1" sz="1474">
              <a:solidFill>
                <a:schemeClr val="dk1"/>
              </a:solidFill>
              <a:latin typeface="Arial Narrow"/>
              <a:ea typeface="Arial Narrow"/>
              <a:cs typeface="Arial Narrow"/>
              <a:sym typeface="Arial Narrow"/>
            </a:endParaRPr>
          </a:p>
        </p:txBody>
      </p:sp>
      <p:sp>
        <p:nvSpPr>
          <p:cNvPr id="503" name="Google Shape;503;p43"/>
          <p:cNvSpPr txBox="1"/>
          <p:nvPr/>
        </p:nvSpPr>
        <p:spPr>
          <a:xfrm>
            <a:off x="6939450" y="1061125"/>
            <a:ext cx="4032900" cy="3384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Arial Narrow"/>
              <a:buChar char="●"/>
            </a:pPr>
            <a:r>
              <a:rPr lang="en-AU" sz="1900">
                <a:solidFill>
                  <a:schemeClr val="dk1"/>
                </a:solidFill>
                <a:latin typeface="Arial Narrow"/>
                <a:ea typeface="Arial Narrow"/>
                <a:cs typeface="Arial Narrow"/>
                <a:sym typeface="Arial Narrow"/>
              </a:rPr>
              <a:t>Exponential smoothing reduces frame-to-frame inconsistencies</a:t>
            </a:r>
            <a:endParaRPr sz="1900">
              <a:solidFill>
                <a:schemeClr val="dk1"/>
              </a:solidFill>
              <a:latin typeface="Arial Narrow"/>
              <a:ea typeface="Arial Narrow"/>
              <a:cs typeface="Arial Narrow"/>
              <a:sym typeface="Arial Narrow"/>
            </a:endParaRPr>
          </a:p>
          <a:p>
            <a:pPr indent="-349250" lvl="0" marL="457200" rtl="0" algn="l">
              <a:spcBef>
                <a:spcPts val="0"/>
              </a:spcBef>
              <a:spcAft>
                <a:spcPts val="0"/>
              </a:spcAft>
              <a:buClr>
                <a:schemeClr val="dk1"/>
              </a:buClr>
              <a:buSzPts val="1900"/>
              <a:buFont typeface="Arial Narrow"/>
              <a:buChar char="●"/>
            </a:pPr>
            <a:r>
              <a:rPr lang="en-AU" sz="1900">
                <a:solidFill>
                  <a:schemeClr val="dk1"/>
                </a:solidFill>
                <a:latin typeface="Arial Narrow"/>
                <a:ea typeface="Arial Narrow"/>
                <a:cs typeface="Arial Narrow"/>
                <a:sym typeface="Arial Narrow"/>
              </a:rPr>
              <a:t>From testing we chose an alpha of 0.2, meaning the ROI is 20% of the newly detected ROI and 80% of the previous ROIs</a:t>
            </a:r>
            <a:endParaRPr sz="1900">
              <a:solidFill>
                <a:schemeClr val="dk1"/>
              </a:solidFill>
              <a:latin typeface="Arial Narrow"/>
              <a:ea typeface="Arial Narrow"/>
              <a:cs typeface="Arial Narrow"/>
              <a:sym typeface="Arial Narr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4"/>
          <p:cNvSpPr txBox="1"/>
          <p:nvPr>
            <p:ph type="title"/>
          </p:nvPr>
        </p:nvSpPr>
        <p:spPr>
          <a:xfrm>
            <a:off x="927688" y="459925"/>
            <a:ext cx="5565600" cy="60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Signal Extraction Methodology - Average pixel values in ROI</a:t>
            </a:r>
            <a:endParaRPr/>
          </a:p>
        </p:txBody>
      </p:sp>
      <p:sp>
        <p:nvSpPr>
          <p:cNvPr id="510" name="Google Shape;510;p44"/>
          <p:cNvSpPr txBox="1"/>
          <p:nvPr>
            <p:ph idx="12" type="sldNum"/>
          </p:nvPr>
        </p:nvSpPr>
        <p:spPr>
          <a:xfrm>
            <a:off x="11607165" y="6137275"/>
            <a:ext cx="1413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AU"/>
              <a:t>‹#›</a:t>
            </a:fld>
            <a:endParaRPr/>
          </a:p>
        </p:txBody>
      </p:sp>
      <p:pic>
        <p:nvPicPr>
          <p:cNvPr id="511" name="Google Shape;511;p44" title="download-2.png"/>
          <p:cNvPicPr preferRelativeResize="0"/>
          <p:nvPr/>
        </p:nvPicPr>
        <p:blipFill>
          <a:blip r:embed="rId3">
            <a:alphaModFix/>
          </a:blip>
          <a:stretch>
            <a:fillRect/>
          </a:stretch>
        </p:blipFill>
        <p:spPr>
          <a:xfrm>
            <a:off x="1306498" y="1339999"/>
            <a:ext cx="1482289" cy="1482289"/>
          </a:xfrm>
          <a:prstGeom prst="rect">
            <a:avLst/>
          </a:prstGeom>
          <a:noFill/>
          <a:ln cap="flat" cmpd="sng" w="33050">
            <a:solidFill>
              <a:schemeClr val="dk2"/>
            </a:solidFill>
            <a:prstDash val="solid"/>
            <a:round/>
            <a:headEnd len="sm" w="sm" type="none"/>
            <a:tailEnd len="sm" w="sm" type="none"/>
          </a:ln>
        </p:spPr>
      </p:pic>
      <p:pic>
        <p:nvPicPr>
          <p:cNvPr id="512" name="Google Shape;512;p44" title="download-4.png"/>
          <p:cNvPicPr preferRelativeResize="0"/>
          <p:nvPr/>
        </p:nvPicPr>
        <p:blipFill rotWithShape="1">
          <a:blip r:embed="rId4">
            <a:alphaModFix/>
          </a:blip>
          <a:srcRect b="37665" l="18894" r="19976" t="28738"/>
          <a:stretch/>
        </p:blipFill>
        <p:spPr>
          <a:xfrm>
            <a:off x="3234287" y="1340009"/>
            <a:ext cx="1241823" cy="1482286"/>
          </a:xfrm>
          <a:prstGeom prst="rect">
            <a:avLst/>
          </a:prstGeom>
          <a:noFill/>
          <a:ln cap="flat" cmpd="sng" w="33050">
            <a:solidFill>
              <a:schemeClr val="dk2"/>
            </a:solidFill>
            <a:prstDash val="solid"/>
            <a:round/>
            <a:headEnd len="sm" w="sm" type="none"/>
            <a:tailEnd len="sm" w="sm" type="none"/>
          </a:ln>
        </p:spPr>
      </p:pic>
      <p:pic>
        <p:nvPicPr>
          <p:cNvPr id="513" name="Google Shape;513;p44" title="download-5.png"/>
          <p:cNvPicPr preferRelativeResize="0"/>
          <p:nvPr/>
        </p:nvPicPr>
        <p:blipFill rotWithShape="1">
          <a:blip r:embed="rId5">
            <a:alphaModFix/>
          </a:blip>
          <a:srcRect b="-1249" l="0" r="0" t="1250"/>
          <a:stretch/>
        </p:blipFill>
        <p:spPr>
          <a:xfrm>
            <a:off x="4944715" y="1340009"/>
            <a:ext cx="1482289" cy="1482225"/>
          </a:xfrm>
          <a:prstGeom prst="rect">
            <a:avLst/>
          </a:prstGeom>
          <a:noFill/>
          <a:ln cap="flat" cmpd="sng" w="33050">
            <a:solidFill>
              <a:schemeClr val="dk2"/>
            </a:solidFill>
            <a:prstDash val="solid"/>
            <a:round/>
            <a:headEnd len="sm" w="sm" type="none"/>
            <a:tailEnd len="sm" w="sm" type="none"/>
          </a:ln>
        </p:spPr>
      </p:pic>
      <p:pic>
        <p:nvPicPr>
          <p:cNvPr id="514" name="Google Shape;514;p44" title="download-6.png"/>
          <p:cNvPicPr preferRelativeResize="0"/>
          <p:nvPr/>
        </p:nvPicPr>
        <p:blipFill rotWithShape="1">
          <a:blip r:embed="rId6">
            <a:alphaModFix/>
          </a:blip>
          <a:srcRect b="0" l="0" r="0" t="0"/>
          <a:stretch/>
        </p:blipFill>
        <p:spPr>
          <a:xfrm>
            <a:off x="6905381" y="1340009"/>
            <a:ext cx="1482289" cy="1482312"/>
          </a:xfrm>
          <a:prstGeom prst="rect">
            <a:avLst/>
          </a:prstGeom>
          <a:noFill/>
          <a:ln cap="flat" cmpd="sng" w="33050">
            <a:solidFill>
              <a:srgbClr val="FF0000"/>
            </a:solidFill>
            <a:prstDash val="solid"/>
            <a:round/>
            <a:headEnd len="sm" w="sm" type="none"/>
            <a:tailEnd len="sm" w="sm" type="none"/>
          </a:ln>
        </p:spPr>
      </p:pic>
      <p:cxnSp>
        <p:nvCxnSpPr>
          <p:cNvPr id="515" name="Google Shape;515;p44"/>
          <p:cNvCxnSpPr>
            <a:endCxn id="512" idx="1"/>
          </p:cNvCxnSpPr>
          <p:nvPr/>
        </p:nvCxnSpPr>
        <p:spPr>
          <a:xfrm>
            <a:off x="2814587" y="2074252"/>
            <a:ext cx="419700" cy="6900"/>
          </a:xfrm>
          <a:prstGeom prst="straightConnector1">
            <a:avLst/>
          </a:prstGeom>
          <a:noFill/>
          <a:ln cap="flat" cmpd="sng" w="8250">
            <a:solidFill>
              <a:schemeClr val="dk2"/>
            </a:solidFill>
            <a:prstDash val="solid"/>
            <a:round/>
            <a:headEnd len="med" w="med" type="none"/>
            <a:tailEnd len="med" w="med" type="triangle"/>
          </a:ln>
        </p:spPr>
      </p:cxnSp>
      <p:cxnSp>
        <p:nvCxnSpPr>
          <p:cNvPr id="516" name="Google Shape;516;p44"/>
          <p:cNvCxnSpPr>
            <a:stCxn id="512" idx="3"/>
            <a:endCxn id="513" idx="1"/>
          </p:cNvCxnSpPr>
          <p:nvPr/>
        </p:nvCxnSpPr>
        <p:spPr>
          <a:xfrm>
            <a:off x="4476110" y="2081152"/>
            <a:ext cx="468600" cy="0"/>
          </a:xfrm>
          <a:prstGeom prst="straightConnector1">
            <a:avLst/>
          </a:prstGeom>
          <a:noFill/>
          <a:ln cap="flat" cmpd="sng" w="8250">
            <a:solidFill>
              <a:schemeClr val="dk2"/>
            </a:solidFill>
            <a:prstDash val="solid"/>
            <a:round/>
            <a:headEnd len="med" w="med" type="none"/>
            <a:tailEnd len="med" w="med" type="triangle"/>
          </a:ln>
        </p:spPr>
      </p:cxnSp>
      <p:cxnSp>
        <p:nvCxnSpPr>
          <p:cNvPr id="517" name="Google Shape;517;p44"/>
          <p:cNvCxnSpPr>
            <a:endCxn id="514" idx="1"/>
          </p:cNvCxnSpPr>
          <p:nvPr/>
        </p:nvCxnSpPr>
        <p:spPr>
          <a:xfrm flipH="1" rot="10800000">
            <a:off x="6491981" y="2081165"/>
            <a:ext cx="413400" cy="600"/>
          </a:xfrm>
          <a:prstGeom prst="straightConnector1">
            <a:avLst/>
          </a:prstGeom>
          <a:noFill/>
          <a:ln cap="flat" cmpd="sng" w="8250">
            <a:solidFill>
              <a:schemeClr val="dk2"/>
            </a:solidFill>
            <a:prstDash val="solid"/>
            <a:round/>
            <a:headEnd len="med" w="med" type="none"/>
            <a:tailEnd len="med" w="med" type="triangle"/>
          </a:ln>
        </p:spPr>
      </p:cxnSp>
      <p:cxnSp>
        <p:nvCxnSpPr>
          <p:cNvPr id="518" name="Google Shape;518;p44"/>
          <p:cNvCxnSpPr>
            <a:stCxn id="514" idx="3"/>
            <a:endCxn id="519" idx="1"/>
          </p:cNvCxnSpPr>
          <p:nvPr/>
        </p:nvCxnSpPr>
        <p:spPr>
          <a:xfrm flipH="1" rot="10800000">
            <a:off x="8387670" y="2077565"/>
            <a:ext cx="478500" cy="3600"/>
          </a:xfrm>
          <a:prstGeom prst="straightConnector1">
            <a:avLst/>
          </a:prstGeom>
          <a:noFill/>
          <a:ln cap="flat" cmpd="sng" w="8250">
            <a:solidFill>
              <a:schemeClr val="dk2"/>
            </a:solidFill>
            <a:prstDash val="solid"/>
            <a:round/>
            <a:headEnd len="med" w="med" type="none"/>
            <a:tailEnd len="med" w="med" type="triangle"/>
          </a:ln>
        </p:spPr>
      </p:cxnSp>
      <p:sp>
        <p:nvSpPr>
          <p:cNvPr id="520" name="Google Shape;520;p44"/>
          <p:cNvSpPr txBox="1"/>
          <p:nvPr/>
        </p:nvSpPr>
        <p:spPr>
          <a:xfrm>
            <a:off x="1306498" y="2812648"/>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User takes measurement</a:t>
            </a:r>
            <a:endParaRPr b="1" sz="1474">
              <a:solidFill>
                <a:schemeClr val="dk1"/>
              </a:solidFill>
              <a:latin typeface="Arial Narrow"/>
              <a:ea typeface="Arial Narrow"/>
              <a:cs typeface="Arial Narrow"/>
              <a:sym typeface="Arial Narrow"/>
            </a:endParaRPr>
          </a:p>
        </p:txBody>
      </p:sp>
      <p:sp>
        <p:nvSpPr>
          <p:cNvPr id="521" name="Google Shape;521;p44"/>
          <p:cNvSpPr txBox="1"/>
          <p:nvPr/>
        </p:nvSpPr>
        <p:spPr>
          <a:xfrm>
            <a:off x="3245835" y="2819674"/>
            <a:ext cx="1241700" cy="4749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Apple Vision detects face and ROI</a:t>
            </a:r>
            <a:endParaRPr b="1" sz="1474">
              <a:solidFill>
                <a:schemeClr val="dk1"/>
              </a:solidFill>
              <a:latin typeface="Arial Narrow"/>
              <a:ea typeface="Arial Narrow"/>
              <a:cs typeface="Arial Narrow"/>
              <a:sym typeface="Arial Narrow"/>
            </a:endParaRPr>
          </a:p>
        </p:txBody>
      </p:sp>
      <p:sp>
        <p:nvSpPr>
          <p:cNvPr id="522" name="Google Shape;522;p44"/>
          <p:cNvSpPr txBox="1"/>
          <p:nvPr/>
        </p:nvSpPr>
        <p:spPr>
          <a:xfrm>
            <a:off x="4944737"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ROI is exponentially smoothed w.r.t previous ROIs</a:t>
            </a:r>
            <a:endParaRPr b="1" sz="1474">
              <a:solidFill>
                <a:schemeClr val="dk1"/>
              </a:solidFill>
              <a:latin typeface="Arial Narrow"/>
              <a:ea typeface="Arial Narrow"/>
              <a:cs typeface="Arial Narrow"/>
              <a:sym typeface="Arial Narrow"/>
            </a:endParaRPr>
          </a:p>
        </p:txBody>
      </p:sp>
      <p:sp>
        <p:nvSpPr>
          <p:cNvPr id="523" name="Google Shape;523;p44"/>
          <p:cNvSpPr txBox="1"/>
          <p:nvPr/>
        </p:nvSpPr>
        <p:spPr>
          <a:xfrm>
            <a:off x="6905381" y="2819674"/>
            <a:ext cx="1482300" cy="416700"/>
          </a:xfrm>
          <a:prstGeom prst="rect">
            <a:avLst/>
          </a:prstGeom>
          <a:noFill/>
          <a:ln>
            <a:noFill/>
          </a:ln>
        </p:spPr>
        <p:txBody>
          <a:bodyPr anchorCtr="0" anchor="t" bIns="79300" lIns="79300" spcFirstLastPara="1" rIns="79300" wrap="square" tIns="79300">
            <a:noAutofit/>
          </a:bodyPr>
          <a:lstStyle/>
          <a:p>
            <a:pPr indent="0" lvl="0" marL="0" rtl="0" algn="ctr">
              <a:spcBef>
                <a:spcPts val="0"/>
              </a:spcBef>
              <a:spcAft>
                <a:spcPts val="0"/>
              </a:spcAft>
              <a:buNone/>
            </a:pPr>
            <a:r>
              <a:rPr b="1" lang="en-AU" sz="1474">
                <a:solidFill>
                  <a:schemeClr val="dk1"/>
                </a:solidFill>
                <a:latin typeface="Arial Narrow"/>
                <a:ea typeface="Arial Narrow"/>
                <a:cs typeface="Arial Narrow"/>
                <a:sym typeface="Arial Narrow"/>
              </a:rPr>
              <a:t>Pixel values within ROI are averaged</a:t>
            </a:r>
            <a:endParaRPr b="1" sz="1474">
              <a:solidFill>
                <a:schemeClr val="dk1"/>
              </a:solidFill>
              <a:latin typeface="Arial Narrow"/>
              <a:ea typeface="Arial Narrow"/>
              <a:cs typeface="Arial Narrow"/>
              <a:sym typeface="Arial Narrow"/>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onash 2023">
      <a:dk1>
        <a:srgbClr val="000000"/>
      </a:dk1>
      <a:lt1>
        <a:srgbClr val="FFFFFF"/>
      </a:lt1>
      <a:dk2>
        <a:srgbClr val="44546A"/>
      </a:dk2>
      <a:lt2>
        <a:srgbClr val="E7E6E6"/>
      </a:lt2>
      <a:accent1>
        <a:srgbClr val="006DA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